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heme/themeOverride1.xml" ContentType="application/vnd.openxmlformats-officedocument.themeOverr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54"/>
  </p:notesMasterIdLst>
  <p:sldIdLst>
    <p:sldId id="256" r:id="rId2"/>
    <p:sldId id="287" r:id="rId3"/>
    <p:sldId id="332" r:id="rId4"/>
    <p:sldId id="269" r:id="rId5"/>
    <p:sldId id="271" r:id="rId6"/>
    <p:sldId id="358" r:id="rId7"/>
    <p:sldId id="333" r:id="rId8"/>
    <p:sldId id="316" r:id="rId9"/>
    <p:sldId id="361" r:id="rId10"/>
    <p:sldId id="292" r:id="rId11"/>
    <p:sldId id="362" r:id="rId12"/>
    <p:sldId id="283" r:id="rId13"/>
    <p:sldId id="320" r:id="rId14"/>
    <p:sldId id="321" r:id="rId15"/>
    <p:sldId id="322" r:id="rId16"/>
    <p:sldId id="363" r:id="rId17"/>
    <p:sldId id="318" r:id="rId18"/>
    <p:sldId id="319" r:id="rId19"/>
    <p:sldId id="364" r:id="rId20"/>
    <p:sldId id="257" r:id="rId21"/>
    <p:sldId id="365" r:id="rId22"/>
    <p:sldId id="355" r:id="rId23"/>
    <p:sldId id="367" r:id="rId24"/>
    <p:sldId id="368" r:id="rId25"/>
    <p:sldId id="366" r:id="rId26"/>
    <p:sldId id="285" r:id="rId27"/>
    <p:sldId id="359" r:id="rId28"/>
    <p:sldId id="356" r:id="rId29"/>
    <p:sldId id="357" r:id="rId30"/>
    <p:sldId id="360" r:id="rId31"/>
    <p:sldId id="305" r:id="rId32"/>
    <p:sldId id="281" r:id="rId33"/>
    <p:sldId id="346" r:id="rId34"/>
    <p:sldId id="286" r:id="rId35"/>
    <p:sldId id="351" r:id="rId36"/>
    <p:sldId id="330" r:id="rId37"/>
    <p:sldId id="352" r:id="rId38"/>
    <p:sldId id="323" r:id="rId39"/>
    <p:sldId id="353" r:id="rId40"/>
    <p:sldId id="289" r:id="rId41"/>
    <p:sldId id="345" r:id="rId42"/>
    <p:sldId id="324" r:id="rId43"/>
    <p:sldId id="325" r:id="rId44"/>
    <p:sldId id="326" r:id="rId45"/>
    <p:sldId id="327" r:id="rId46"/>
    <p:sldId id="328" r:id="rId47"/>
    <p:sldId id="350" r:id="rId48"/>
    <p:sldId id="329" r:id="rId49"/>
    <p:sldId id="347" r:id="rId50"/>
    <p:sldId id="331" r:id="rId51"/>
    <p:sldId id="348" r:id="rId52"/>
    <p:sldId id="288"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27"/>
    <p:restoredTop sz="94597"/>
  </p:normalViewPr>
  <p:slideViewPr>
    <p:cSldViewPr snapToGrid="0">
      <p:cViewPr varScale="1">
        <p:scale>
          <a:sx n="101" d="100"/>
          <a:sy n="101" d="100"/>
        </p:scale>
        <p:origin x="712" y="18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diagrams/_rels/data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diagrams/_rels/data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2.png"/></Relationships>
</file>

<file path=ppt/diagrams/_rels/data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diagrams/_rels/data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diagrams/_rels/data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diagrams/_rels/data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diagrams/_rels/data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diagrams/_rels/drawing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diagrams/_rels/drawing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diagrams/_rels/drawing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2.png"/></Relationships>
</file>

<file path=ppt/diagrams/_rels/drawing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diagrams/_rels/drawing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diagrams/_rels/drawing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diagrams/_rels/drawing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diagrams/_rels/drawing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8C5630-B5DC-48F2-A0EB-C19384C22891}"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A64A5ED1-C226-4B08-A4F1-C967B43A6845}">
      <dgm:prSet/>
      <dgm:spPr/>
      <dgm:t>
        <a:bodyPr/>
        <a:lstStyle/>
        <a:p>
          <a:r>
            <a:rPr lang="en-US" b="1" i="1" dirty="0"/>
            <a:t>MLDP Overview</a:t>
          </a:r>
          <a:endParaRPr lang="en-US" dirty="0"/>
        </a:p>
      </dgm:t>
    </dgm:pt>
    <dgm:pt modelId="{168A993E-81D0-460B-AE21-078954200C4B}" type="parTrans" cxnId="{8426C640-5066-4032-B1BF-E6568F8EE125}">
      <dgm:prSet/>
      <dgm:spPr/>
      <dgm:t>
        <a:bodyPr/>
        <a:lstStyle/>
        <a:p>
          <a:endParaRPr lang="en-US"/>
        </a:p>
      </dgm:t>
    </dgm:pt>
    <dgm:pt modelId="{00B767A5-DE31-478D-A814-79D7980A840B}" type="sibTrans" cxnId="{8426C640-5066-4032-B1BF-E6568F8EE125}">
      <dgm:prSet/>
      <dgm:spPr/>
      <dgm:t>
        <a:bodyPr/>
        <a:lstStyle/>
        <a:p>
          <a:endParaRPr lang="en-US"/>
        </a:p>
      </dgm:t>
    </dgm:pt>
    <dgm:pt modelId="{4A01BAFB-59A4-47BE-A303-2775D9F7A0C9}">
      <dgm:prSet/>
      <dgm:spPr/>
      <dgm:t>
        <a:bodyPr/>
        <a:lstStyle/>
        <a:p>
          <a:r>
            <a:rPr lang="en-US"/>
            <a:t>Survey of MLDP Elements</a:t>
          </a:r>
        </a:p>
      </dgm:t>
    </dgm:pt>
    <dgm:pt modelId="{33A84EAB-9C67-4959-BBDF-48D3E0B6C14A}" type="parTrans" cxnId="{74005271-9411-4AE8-AE56-3B4FB63A9E49}">
      <dgm:prSet/>
      <dgm:spPr/>
      <dgm:t>
        <a:bodyPr/>
        <a:lstStyle/>
        <a:p>
          <a:endParaRPr lang="en-US"/>
        </a:p>
      </dgm:t>
    </dgm:pt>
    <dgm:pt modelId="{22318015-F5C6-487E-BB18-3B1A1BAA8FC5}" type="sibTrans" cxnId="{74005271-9411-4AE8-AE56-3B4FB63A9E49}">
      <dgm:prSet/>
      <dgm:spPr/>
      <dgm:t>
        <a:bodyPr/>
        <a:lstStyle/>
        <a:p>
          <a:endParaRPr lang="en-US"/>
        </a:p>
      </dgm:t>
    </dgm:pt>
    <dgm:pt modelId="{A802F30C-EDC1-498A-9196-3414E66E10B2}">
      <dgm:prSet/>
      <dgm:spPr/>
      <dgm:t>
        <a:bodyPr/>
        <a:lstStyle/>
        <a:p>
          <a:r>
            <a:rPr lang="en-US"/>
            <a:t>Project Status and Road Map</a:t>
          </a:r>
        </a:p>
      </dgm:t>
    </dgm:pt>
    <dgm:pt modelId="{3ADCE3EF-FD6E-4C20-88B7-FAD050199C1D}" type="parTrans" cxnId="{53CF6062-9FFF-4365-B085-7A7D7EE2925D}">
      <dgm:prSet/>
      <dgm:spPr/>
      <dgm:t>
        <a:bodyPr/>
        <a:lstStyle/>
        <a:p>
          <a:endParaRPr lang="en-US"/>
        </a:p>
      </dgm:t>
    </dgm:pt>
    <dgm:pt modelId="{34C9FE30-8789-48EC-933B-3FED580E2497}" type="sibTrans" cxnId="{53CF6062-9FFF-4365-B085-7A7D7EE2925D}">
      <dgm:prSet/>
      <dgm:spPr/>
      <dgm:t>
        <a:bodyPr/>
        <a:lstStyle/>
        <a:p>
          <a:endParaRPr lang="en-US"/>
        </a:p>
      </dgm:t>
    </dgm:pt>
    <dgm:pt modelId="{4BFD30DF-DB24-4C50-8DFD-6D7A0DF8C950}">
      <dgm:prSet/>
      <dgm:spPr/>
      <dgm:t>
        <a:bodyPr/>
        <a:lstStyle/>
        <a:p>
          <a:r>
            <a:rPr lang="en-US"/>
            <a:t>Summary</a:t>
          </a:r>
        </a:p>
      </dgm:t>
    </dgm:pt>
    <dgm:pt modelId="{7B672FD0-8205-41C6-BBB8-93E5A65177A6}" type="parTrans" cxnId="{8C83D321-F78A-40DE-970F-3A4000CEECC5}">
      <dgm:prSet/>
      <dgm:spPr/>
      <dgm:t>
        <a:bodyPr/>
        <a:lstStyle/>
        <a:p>
          <a:endParaRPr lang="en-US"/>
        </a:p>
      </dgm:t>
    </dgm:pt>
    <dgm:pt modelId="{DB17D7E0-FD0D-4103-A6F1-668456DE32C1}" type="sibTrans" cxnId="{8C83D321-F78A-40DE-970F-3A4000CEECC5}">
      <dgm:prSet/>
      <dgm:spPr/>
      <dgm:t>
        <a:bodyPr/>
        <a:lstStyle/>
        <a:p>
          <a:endParaRPr lang="en-US"/>
        </a:p>
      </dgm:t>
    </dgm:pt>
    <dgm:pt modelId="{24781BFA-4A9D-0E43-A922-32514874044E}" type="pres">
      <dgm:prSet presAssocID="{FA8C5630-B5DC-48F2-A0EB-C19384C22891}" presName="linear" presStyleCnt="0">
        <dgm:presLayoutVars>
          <dgm:animLvl val="lvl"/>
          <dgm:resizeHandles val="exact"/>
        </dgm:presLayoutVars>
      </dgm:prSet>
      <dgm:spPr/>
    </dgm:pt>
    <dgm:pt modelId="{98F4CACA-3009-0E45-AB97-7FFEC76A14E7}" type="pres">
      <dgm:prSet presAssocID="{A64A5ED1-C226-4B08-A4F1-C967B43A6845}" presName="parentText" presStyleLbl="node1" presStyleIdx="0" presStyleCnt="4">
        <dgm:presLayoutVars>
          <dgm:chMax val="0"/>
          <dgm:bulletEnabled val="1"/>
        </dgm:presLayoutVars>
      </dgm:prSet>
      <dgm:spPr/>
    </dgm:pt>
    <dgm:pt modelId="{ABDB351B-69AB-B544-8244-7EE15669AC16}" type="pres">
      <dgm:prSet presAssocID="{00B767A5-DE31-478D-A814-79D7980A840B}" presName="spacer" presStyleCnt="0"/>
      <dgm:spPr/>
    </dgm:pt>
    <dgm:pt modelId="{A73AA543-6538-2A46-BA28-85FB1CA2896D}" type="pres">
      <dgm:prSet presAssocID="{4A01BAFB-59A4-47BE-A303-2775D9F7A0C9}" presName="parentText" presStyleLbl="node1" presStyleIdx="1" presStyleCnt="4">
        <dgm:presLayoutVars>
          <dgm:chMax val="0"/>
          <dgm:bulletEnabled val="1"/>
        </dgm:presLayoutVars>
      </dgm:prSet>
      <dgm:spPr/>
    </dgm:pt>
    <dgm:pt modelId="{9D7CBB10-CCF7-BA45-BE98-AE3CB671D593}" type="pres">
      <dgm:prSet presAssocID="{22318015-F5C6-487E-BB18-3B1A1BAA8FC5}" presName="spacer" presStyleCnt="0"/>
      <dgm:spPr/>
    </dgm:pt>
    <dgm:pt modelId="{1BFE36DC-7655-7948-B99B-357CFB85DCFA}" type="pres">
      <dgm:prSet presAssocID="{A802F30C-EDC1-498A-9196-3414E66E10B2}" presName="parentText" presStyleLbl="node1" presStyleIdx="2" presStyleCnt="4">
        <dgm:presLayoutVars>
          <dgm:chMax val="0"/>
          <dgm:bulletEnabled val="1"/>
        </dgm:presLayoutVars>
      </dgm:prSet>
      <dgm:spPr/>
    </dgm:pt>
    <dgm:pt modelId="{5564F77B-A78D-2E4B-87B8-6C116C494BAE}" type="pres">
      <dgm:prSet presAssocID="{34C9FE30-8789-48EC-933B-3FED580E2497}" presName="spacer" presStyleCnt="0"/>
      <dgm:spPr/>
    </dgm:pt>
    <dgm:pt modelId="{853A5CFD-FDD1-2046-BCB6-2CC4A4060143}" type="pres">
      <dgm:prSet presAssocID="{4BFD30DF-DB24-4C50-8DFD-6D7A0DF8C950}" presName="parentText" presStyleLbl="node1" presStyleIdx="3" presStyleCnt="4">
        <dgm:presLayoutVars>
          <dgm:chMax val="0"/>
          <dgm:bulletEnabled val="1"/>
        </dgm:presLayoutVars>
      </dgm:prSet>
      <dgm:spPr/>
    </dgm:pt>
  </dgm:ptLst>
  <dgm:cxnLst>
    <dgm:cxn modelId="{9A1AE420-B70F-C74E-BF15-9EEBE3206ED2}" type="presOf" srcId="{4BFD30DF-DB24-4C50-8DFD-6D7A0DF8C950}" destId="{853A5CFD-FDD1-2046-BCB6-2CC4A4060143}" srcOrd="0" destOrd="0" presId="urn:microsoft.com/office/officeart/2005/8/layout/vList2"/>
    <dgm:cxn modelId="{8C83D321-F78A-40DE-970F-3A4000CEECC5}" srcId="{FA8C5630-B5DC-48F2-A0EB-C19384C22891}" destId="{4BFD30DF-DB24-4C50-8DFD-6D7A0DF8C950}" srcOrd="3" destOrd="0" parTransId="{7B672FD0-8205-41C6-BBB8-93E5A65177A6}" sibTransId="{DB17D7E0-FD0D-4103-A6F1-668456DE32C1}"/>
    <dgm:cxn modelId="{8426C640-5066-4032-B1BF-E6568F8EE125}" srcId="{FA8C5630-B5DC-48F2-A0EB-C19384C22891}" destId="{A64A5ED1-C226-4B08-A4F1-C967B43A6845}" srcOrd="0" destOrd="0" parTransId="{168A993E-81D0-460B-AE21-078954200C4B}" sibTransId="{00B767A5-DE31-478D-A814-79D7980A840B}"/>
    <dgm:cxn modelId="{66F4DB5B-9666-6A46-8520-415CC085B8DF}" type="presOf" srcId="{FA8C5630-B5DC-48F2-A0EB-C19384C22891}" destId="{24781BFA-4A9D-0E43-A922-32514874044E}" srcOrd="0" destOrd="0" presId="urn:microsoft.com/office/officeart/2005/8/layout/vList2"/>
    <dgm:cxn modelId="{53CF6062-9FFF-4365-B085-7A7D7EE2925D}" srcId="{FA8C5630-B5DC-48F2-A0EB-C19384C22891}" destId="{A802F30C-EDC1-498A-9196-3414E66E10B2}" srcOrd="2" destOrd="0" parTransId="{3ADCE3EF-FD6E-4C20-88B7-FAD050199C1D}" sibTransId="{34C9FE30-8789-48EC-933B-3FED580E2497}"/>
    <dgm:cxn modelId="{74005271-9411-4AE8-AE56-3B4FB63A9E49}" srcId="{FA8C5630-B5DC-48F2-A0EB-C19384C22891}" destId="{4A01BAFB-59A4-47BE-A303-2775D9F7A0C9}" srcOrd="1" destOrd="0" parTransId="{33A84EAB-9C67-4959-BBDF-48D3E0B6C14A}" sibTransId="{22318015-F5C6-487E-BB18-3B1A1BAA8FC5}"/>
    <dgm:cxn modelId="{A0E74885-E0A1-D542-B64A-A4A19107FE80}" type="presOf" srcId="{A802F30C-EDC1-498A-9196-3414E66E10B2}" destId="{1BFE36DC-7655-7948-B99B-357CFB85DCFA}" srcOrd="0" destOrd="0" presId="urn:microsoft.com/office/officeart/2005/8/layout/vList2"/>
    <dgm:cxn modelId="{FE3623A6-0E94-684A-9F3C-F23C316716A8}" type="presOf" srcId="{4A01BAFB-59A4-47BE-A303-2775D9F7A0C9}" destId="{A73AA543-6538-2A46-BA28-85FB1CA2896D}" srcOrd="0" destOrd="0" presId="urn:microsoft.com/office/officeart/2005/8/layout/vList2"/>
    <dgm:cxn modelId="{75F73FF1-67A7-C240-9721-A52926486AD7}" type="presOf" srcId="{A64A5ED1-C226-4B08-A4F1-C967B43A6845}" destId="{98F4CACA-3009-0E45-AB97-7FFEC76A14E7}" srcOrd="0" destOrd="0" presId="urn:microsoft.com/office/officeart/2005/8/layout/vList2"/>
    <dgm:cxn modelId="{D83E6561-9065-6141-B50C-C1E259809E11}" type="presParOf" srcId="{24781BFA-4A9D-0E43-A922-32514874044E}" destId="{98F4CACA-3009-0E45-AB97-7FFEC76A14E7}" srcOrd="0" destOrd="0" presId="urn:microsoft.com/office/officeart/2005/8/layout/vList2"/>
    <dgm:cxn modelId="{A36F1B01-4D16-064A-AD64-9DB7833EE5A5}" type="presParOf" srcId="{24781BFA-4A9D-0E43-A922-32514874044E}" destId="{ABDB351B-69AB-B544-8244-7EE15669AC16}" srcOrd="1" destOrd="0" presId="urn:microsoft.com/office/officeart/2005/8/layout/vList2"/>
    <dgm:cxn modelId="{97E3313D-1349-DE49-91B0-7A7EF6CFC8A6}" type="presParOf" srcId="{24781BFA-4A9D-0E43-A922-32514874044E}" destId="{A73AA543-6538-2A46-BA28-85FB1CA2896D}" srcOrd="2" destOrd="0" presId="urn:microsoft.com/office/officeart/2005/8/layout/vList2"/>
    <dgm:cxn modelId="{F11718AB-E2E6-7143-A54F-C671296EAD91}" type="presParOf" srcId="{24781BFA-4A9D-0E43-A922-32514874044E}" destId="{9D7CBB10-CCF7-BA45-BE98-AE3CB671D593}" srcOrd="3" destOrd="0" presId="urn:microsoft.com/office/officeart/2005/8/layout/vList2"/>
    <dgm:cxn modelId="{7BA0EBDB-D570-3340-8377-2DF177F337F7}" type="presParOf" srcId="{24781BFA-4A9D-0E43-A922-32514874044E}" destId="{1BFE36DC-7655-7948-B99B-357CFB85DCFA}" srcOrd="4" destOrd="0" presId="urn:microsoft.com/office/officeart/2005/8/layout/vList2"/>
    <dgm:cxn modelId="{0AC23E43-AEB0-CD4D-ACA9-B9112E9589AC}" type="presParOf" srcId="{24781BFA-4A9D-0E43-A922-32514874044E}" destId="{5564F77B-A78D-2E4B-87B8-6C116C494BAE}" srcOrd="5" destOrd="0" presId="urn:microsoft.com/office/officeart/2005/8/layout/vList2"/>
    <dgm:cxn modelId="{0221C40F-93B3-C845-9737-ACA1487E5D76}" type="presParOf" srcId="{24781BFA-4A9D-0E43-A922-32514874044E}" destId="{853A5CFD-FDD1-2046-BCB6-2CC4A4060143}"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80B3F00-8D3A-4ABD-A2B7-DE7DECF33AA1}"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CA175E56-2EEF-499B-8E18-2317272008CE}">
      <dgm:prSet/>
      <dgm:spPr/>
      <dgm:t>
        <a:bodyPr/>
        <a:lstStyle/>
        <a:p>
          <a:pPr>
            <a:lnSpc>
              <a:spcPct val="100000"/>
            </a:lnSpc>
            <a:defRPr b="1"/>
          </a:pPr>
          <a:r>
            <a:rPr lang="en-US" b="1" i="1" dirty="0"/>
            <a:t>MLDP System Architecture</a:t>
          </a:r>
          <a:endParaRPr lang="en-US" dirty="0"/>
        </a:p>
      </dgm:t>
    </dgm:pt>
    <dgm:pt modelId="{CD0724FA-BA95-4955-BCCE-7D875C554F37}" type="parTrans" cxnId="{A46B94F6-3EF8-4449-9F41-D3CBEF01436C}">
      <dgm:prSet/>
      <dgm:spPr/>
      <dgm:t>
        <a:bodyPr/>
        <a:lstStyle/>
        <a:p>
          <a:endParaRPr lang="en-US"/>
        </a:p>
      </dgm:t>
    </dgm:pt>
    <dgm:pt modelId="{DF197A84-CF41-4842-A849-401BF731F45B}" type="sibTrans" cxnId="{A46B94F6-3EF8-4449-9F41-D3CBEF01436C}">
      <dgm:prSet/>
      <dgm:spPr/>
      <dgm:t>
        <a:bodyPr/>
        <a:lstStyle/>
        <a:p>
          <a:endParaRPr lang="en-US"/>
        </a:p>
      </dgm:t>
    </dgm:pt>
    <dgm:pt modelId="{3143779A-E208-4577-AB01-6FDAB27B61C5}">
      <dgm:prSet/>
      <dgm:spPr/>
      <dgm:t>
        <a:bodyPr/>
        <a:lstStyle/>
        <a:p>
          <a:pPr>
            <a:lnSpc>
              <a:spcPct val="100000"/>
            </a:lnSpc>
            <a:defRPr b="1"/>
          </a:pPr>
          <a:r>
            <a:rPr lang="en-US"/>
            <a:t>Data Archive</a:t>
          </a:r>
        </a:p>
      </dgm:t>
    </dgm:pt>
    <dgm:pt modelId="{C338BE7A-65C9-4EA0-9EC3-266DBC9BFB3A}" type="parTrans" cxnId="{F6163B1C-4B02-407A-BED8-047693B5B0E9}">
      <dgm:prSet/>
      <dgm:spPr/>
      <dgm:t>
        <a:bodyPr/>
        <a:lstStyle/>
        <a:p>
          <a:endParaRPr lang="en-US"/>
        </a:p>
      </dgm:t>
    </dgm:pt>
    <dgm:pt modelId="{C84D934B-9999-4076-90E0-77854D666F65}" type="sibTrans" cxnId="{F6163B1C-4B02-407A-BED8-047693B5B0E9}">
      <dgm:prSet/>
      <dgm:spPr/>
      <dgm:t>
        <a:bodyPr/>
        <a:lstStyle/>
        <a:p>
          <a:endParaRPr lang="en-US"/>
        </a:p>
      </dgm:t>
    </dgm:pt>
    <dgm:pt modelId="{239DE513-E4A0-4088-8A2F-57964ED6BF3E}">
      <dgm:prSet/>
      <dgm:spPr/>
      <dgm:t>
        <a:bodyPr/>
        <a:lstStyle/>
        <a:p>
          <a:pPr>
            <a:lnSpc>
              <a:spcPct val="100000"/>
            </a:lnSpc>
            <a:defRPr b="1"/>
          </a:pPr>
          <a:r>
            <a:rPr lang="en-US"/>
            <a:t>Core Services</a:t>
          </a:r>
        </a:p>
      </dgm:t>
    </dgm:pt>
    <dgm:pt modelId="{5CAD9F6A-529B-41E4-9F6C-88F8E23F5AA8}" type="parTrans" cxnId="{02B4EAAD-60CD-4923-B916-F9186CAF827B}">
      <dgm:prSet/>
      <dgm:spPr/>
      <dgm:t>
        <a:bodyPr/>
        <a:lstStyle/>
        <a:p>
          <a:endParaRPr lang="en-US"/>
        </a:p>
      </dgm:t>
    </dgm:pt>
    <dgm:pt modelId="{6CEBA883-3AED-40AD-870E-112D8E832949}" type="sibTrans" cxnId="{02B4EAAD-60CD-4923-B916-F9186CAF827B}">
      <dgm:prSet/>
      <dgm:spPr/>
      <dgm:t>
        <a:bodyPr/>
        <a:lstStyle/>
        <a:p>
          <a:endParaRPr lang="en-US"/>
        </a:p>
      </dgm:t>
    </dgm:pt>
    <dgm:pt modelId="{BA70A16B-E006-4CB5-A120-FCF882AF01CE}">
      <dgm:prSet/>
      <dgm:spPr/>
      <dgm:t>
        <a:bodyPr/>
        <a:lstStyle/>
        <a:p>
          <a:pPr>
            <a:lnSpc>
              <a:spcPct val="100000"/>
            </a:lnSpc>
            <a:defRPr b="1"/>
          </a:pPr>
          <a:r>
            <a:rPr lang="en-US" dirty="0"/>
            <a:t>API</a:t>
          </a:r>
        </a:p>
      </dgm:t>
    </dgm:pt>
    <dgm:pt modelId="{4A429232-D504-4DDF-A1AA-8F98ABF76545}" type="parTrans" cxnId="{03A4C2DD-5E1C-44A2-ACBB-5B6D3CAC63D5}">
      <dgm:prSet/>
      <dgm:spPr/>
      <dgm:t>
        <a:bodyPr/>
        <a:lstStyle/>
        <a:p>
          <a:endParaRPr lang="en-US"/>
        </a:p>
      </dgm:t>
    </dgm:pt>
    <dgm:pt modelId="{73FEA77E-AC32-4303-B96A-D88C0044F6A7}" type="sibTrans" cxnId="{03A4C2DD-5E1C-44A2-ACBB-5B6D3CAC63D5}">
      <dgm:prSet/>
      <dgm:spPr/>
      <dgm:t>
        <a:bodyPr/>
        <a:lstStyle/>
        <a:p>
          <a:endParaRPr lang="en-US"/>
        </a:p>
      </dgm:t>
    </dgm:pt>
    <dgm:pt modelId="{3ADE5C6C-02F4-4024-A401-329E59591EFE}">
      <dgm:prSet/>
      <dgm:spPr/>
      <dgm:t>
        <a:bodyPr/>
        <a:lstStyle/>
        <a:p>
          <a:pPr>
            <a:lnSpc>
              <a:spcPct val="100000"/>
            </a:lnSpc>
            <a:defRPr b="1"/>
          </a:pPr>
          <a:r>
            <a:rPr lang="en-US" dirty="0"/>
            <a:t>Applications</a:t>
          </a:r>
        </a:p>
      </dgm:t>
    </dgm:pt>
    <dgm:pt modelId="{1A05002D-C363-4591-81CC-A2919782C0F6}" type="parTrans" cxnId="{52F30DB4-0018-4CCA-B5A7-69CC15676930}">
      <dgm:prSet/>
      <dgm:spPr/>
      <dgm:t>
        <a:bodyPr/>
        <a:lstStyle/>
        <a:p>
          <a:endParaRPr lang="en-US"/>
        </a:p>
      </dgm:t>
    </dgm:pt>
    <dgm:pt modelId="{DFF965B8-5792-4E5A-BB1F-DB556F9EC52A}" type="sibTrans" cxnId="{52F30DB4-0018-4CCA-B5A7-69CC15676930}">
      <dgm:prSet/>
      <dgm:spPr/>
      <dgm:t>
        <a:bodyPr/>
        <a:lstStyle/>
        <a:p>
          <a:endParaRPr lang="en-US"/>
        </a:p>
      </dgm:t>
    </dgm:pt>
    <dgm:pt modelId="{82F78C68-CD61-440B-AC3F-13DEFA9C45B4}">
      <dgm:prSet/>
      <dgm:spPr/>
      <dgm:t>
        <a:bodyPr/>
        <a:lstStyle/>
        <a:p>
          <a:pPr>
            <a:lnSpc>
              <a:spcPct val="100000"/>
            </a:lnSpc>
            <a:defRPr b="1"/>
          </a:pPr>
          <a:r>
            <a:rPr lang="en-US" dirty="0"/>
            <a:t>Web Application</a:t>
          </a:r>
        </a:p>
      </dgm:t>
    </dgm:pt>
    <dgm:pt modelId="{94B5E542-E787-46A5-A17C-5533E6B904B3}" type="parTrans" cxnId="{CB0DAAD9-97BF-45C0-9DF1-8FCA0503BCBC}">
      <dgm:prSet/>
      <dgm:spPr/>
      <dgm:t>
        <a:bodyPr/>
        <a:lstStyle/>
        <a:p>
          <a:endParaRPr lang="en-US"/>
        </a:p>
      </dgm:t>
    </dgm:pt>
    <dgm:pt modelId="{FBDEE6E0-C644-44C3-9897-8EF6BB005168}" type="sibTrans" cxnId="{CB0DAAD9-97BF-45C0-9DF1-8FCA0503BCBC}">
      <dgm:prSet/>
      <dgm:spPr/>
      <dgm:t>
        <a:bodyPr/>
        <a:lstStyle/>
        <a:p>
          <a:endParaRPr lang="en-US"/>
        </a:p>
      </dgm:t>
    </dgm:pt>
    <dgm:pt modelId="{19AB20EC-C113-E948-BF28-9B486556A1E2}">
      <dgm:prSet/>
      <dgm:spPr/>
      <dgm:t>
        <a:bodyPr/>
        <a:lstStyle/>
        <a:p>
          <a:pPr>
            <a:lnSpc>
              <a:spcPct val="100000"/>
            </a:lnSpc>
            <a:defRPr b="1"/>
          </a:pPr>
          <a:r>
            <a:rPr lang="en-US" dirty="0"/>
            <a:t>Client Libraries</a:t>
          </a:r>
        </a:p>
      </dgm:t>
    </dgm:pt>
    <dgm:pt modelId="{D5A297C1-1037-EA4F-B9D1-26EFD6196790}" type="parTrans" cxnId="{50762D46-6538-ED4F-A2FA-2BDB504C5E90}">
      <dgm:prSet/>
      <dgm:spPr/>
      <dgm:t>
        <a:bodyPr/>
        <a:lstStyle/>
        <a:p>
          <a:endParaRPr lang="en-US"/>
        </a:p>
      </dgm:t>
    </dgm:pt>
    <dgm:pt modelId="{9EAA1107-6389-0140-83B2-DDBDBE6F24BB}" type="sibTrans" cxnId="{50762D46-6538-ED4F-A2FA-2BDB504C5E90}">
      <dgm:prSet/>
      <dgm:spPr/>
      <dgm:t>
        <a:bodyPr/>
        <a:lstStyle/>
        <a:p>
          <a:endParaRPr lang="en-US"/>
        </a:p>
      </dgm:t>
    </dgm:pt>
    <dgm:pt modelId="{D6437846-6199-472C-983D-6C648B2AB03F}" type="pres">
      <dgm:prSet presAssocID="{080B3F00-8D3A-4ABD-A2B7-DE7DECF33AA1}" presName="root" presStyleCnt="0">
        <dgm:presLayoutVars>
          <dgm:dir/>
          <dgm:resizeHandles val="exact"/>
        </dgm:presLayoutVars>
      </dgm:prSet>
      <dgm:spPr/>
    </dgm:pt>
    <dgm:pt modelId="{14278BE0-FD9F-43AD-8467-5791DCBE6B0F}" type="pres">
      <dgm:prSet presAssocID="{CA175E56-2EEF-499B-8E18-2317272008CE}" presName="compNode" presStyleCnt="0"/>
      <dgm:spPr/>
    </dgm:pt>
    <dgm:pt modelId="{11A20CC7-3001-49B5-A42C-44026712ADF2}" type="pres">
      <dgm:prSet presAssocID="{CA175E56-2EEF-499B-8E18-2317272008CE}" presName="iconRect" presStyleLbl="node1" presStyleIdx="0" presStyleCnt="7" custScaleX="267264" custScaleY="168315" custLinFactNeighborY="-29904"/>
      <dgm:spPr>
        <a:blipFill>
          <a:blip xmlns:r="http://schemas.openxmlformats.org/officeDocument/2006/relationships" r:embed="rId1"/>
          <a:srcRect/>
          <a:stretch>
            <a:fillRect t="-1000" b="-1000"/>
          </a:stretch>
        </a:blipFill>
        <a:ln>
          <a:noFill/>
        </a:ln>
      </dgm:spPr>
    </dgm:pt>
    <dgm:pt modelId="{2509A263-1594-441A-B0F3-422C0168FB7B}" type="pres">
      <dgm:prSet presAssocID="{CA175E56-2EEF-499B-8E18-2317272008CE}" presName="iconSpace" presStyleCnt="0"/>
      <dgm:spPr/>
    </dgm:pt>
    <dgm:pt modelId="{A1E2DC20-2BA9-43DD-8F9B-79D021EEEABF}" type="pres">
      <dgm:prSet presAssocID="{CA175E56-2EEF-499B-8E18-2317272008CE}" presName="parTx" presStyleLbl="revTx" presStyleIdx="0" presStyleCnt="14">
        <dgm:presLayoutVars>
          <dgm:chMax val="0"/>
          <dgm:chPref val="0"/>
        </dgm:presLayoutVars>
      </dgm:prSet>
      <dgm:spPr/>
    </dgm:pt>
    <dgm:pt modelId="{66577110-5616-45C6-8825-9669D9E67F05}" type="pres">
      <dgm:prSet presAssocID="{CA175E56-2EEF-499B-8E18-2317272008CE}" presName="txSpace" presStyleCnt="0"/>
      <dgm:spPr/>
    </dgm:pt>
    <dgm:pt modelId="{8EB07362-0992-41DD-89B5-C79B68FCE352}" type="pres">
      <dgm:prSet presAssocID="{CA175E56-2EEF-499B-8E18-2317272008CE}" presName="desTx" presStyleLbl="revTx" presStyleIdx="1" presStyleCnt="14">
        <dgm:presLayoutVars/>
      </dgm:prSet>
      <dgm:spPr/>
    </dgm:pt>
    <dgm:pt modelId="{2C4AC633-1F07-4C18-B442-36357F7D471A}" type="pres">
      <dgm:prSet presAssocID="{DF197A84-CF41-4842-A849-401BF731F45B}" presName="sibTrans" presStyleCnt="0"/>
      <dgm:spPr/>
    </dgm:pt>
    <dgm:pt modelId="{D0CECC8F-9D69-4F74-B051-C5FE3BC86D08}" type="pres">
      <dgm:prSet presAssocID="{3143779A-E208-4577-AB01-6FDAB27B61C5}" presName="compNode" presStyleCnt="0"/>
      <dgm:spPr/>
    </dgm:pt>
    <dgm:pt modelId="{FA3EA97E-8767-41B4-8134-03CF534D6E22}" type="pres">
      <dgm:prSet presAssocID="{3143779A-E208-4577-AB01-6FDAB27B61C5}" presName="iconRect" presStyleLbl="node1" presStyleIdx="1" presStyleCnt="7" custScaleX="215315"/>
      <dgm:spPr>
        <a:blipFill>
          <a:blip xmlns:r="http://schemas.openxmlformats.org/officeDocument/2006/relationships" r:embed="rId2"/>
          <a:srcRect/>
          <a:stretch>
            <a:fillRect t="-10000" b="-10000"/>
          </a:stretch>
        </a:blipFill>
        <a:ln>
          <a:noFill/>
        </a:ln>
      </dgm:spPr>
    </dgm:pt>
    <dgm:pt modelId="{850AAA66-8F1F-47A6-A437-E6A90C87BEB3}" type="pres">
      <dgm:prSet presAssocID="{3143779A-E208-4577-AB01-6FDAB27B61C5}" presName="iconSpace" presStyleCnt="0"/>
      <dgm:spPr/>
    </dgm:pt>
    <dgm:pt modelId="{95EE41C0-DF49-48A5-876A-02C9C400BBAF}" type="pres">
      <dgm:prSet presAssocID="{3143779A-E208-4577-AB01-6FDAB27B61C5}" presName="parTx" presStyleLbl="revTx" presStyleIdx="2" presStyleCnt="14">
        <dgm:presLayoutVars>
          <dgm:chMax val="0"/>
          <dgm:chPref val="0"/>
        </dgm:presLayoutVars>
      </dgm:prSet>
      <dgm:spPr/>
    </dgm:pt>
    <dgm:pt modelId="{EAFEFCC5-68ED-458A-8FD3-3D053F349645}" type="pres">
      <dgm:prSet presAssocID="{3143779A-E208-4577-AB01-6FDAB27B61C5}" presName="txSpace" presStyleCnt="0"/>
      <dgm:spPr/>
    </dgm:pt>
    <dgm:pt modelId="{36EDFD94-4E1B-48A6-A82B-A1E1E4AD225C}" type="pres">
      <dgm:prSet presAssocID="{3143779A-E208-4577-AB01-6FDAB27B61C5}" presName="desTx" presStyleLbl="revTx" presStyleIdx="3" presStyleCnt="14">
        <dgm:presLayoutVars/>
      </dgm:prSet>
      <dgm:spPr/>
    </dgm:pt>
    <dgm:pt modelId="{C781546B-26A7-4087-B6AF-4261BD2B0A1E}" type="pres">
      <dgm:prSet presAssocID="{C84D934B-9999-4076-90E0-77854D666F65}" presName="sibTrans" presStyleCnt="0"/>
      <dgm:spPr/>
    </dgm:pt>
    <dgm:pt modelId="{2410D78C-4AFF-4F5C-AA8C-D46F12A6C52A}" type="pres">
      <dgm:prSet presAssocID="{239DE513-E4A0-4088-8A2F-57964ED6BF3E}" presName="compNode" presStyleCnt="0"/>
      <dgm:spPr/>
    </dgm:pt>
    <dgm:pt modelId="{42568FA3-0BD6-4C9B-B280-6817F36F94BD}" type="pres">
      <dgm:prSet presAssocID="{239DE513-E4A0-4088-8A2F-57964ED6BF3E}" presName="iconRect" presStyleLbl="node1" presStyleIdx="2" presStyleCnt="7" custScaleX="215472"/>
      <dgm:spPr>
        <a:blipFill>
          <a:blip xmlns:r="http://schemas.openxmlformats.org/officeDocument/2006/relationships" r:embed="rId3"/>
          <a:srcRect/>
          <a:stretch>
            <a:fillRect t="-10000" b="-10000"/>
          </a:stretch>
        </a:blipFill>
        <a:ln>
          <a:noFill/>
        </a:ln>
      </dgm:spPr>
    </dgm:pt>
    <dgm:pt modelId="{C685AB2C-890A-4FA2-8D26-55E8B8771ED4}" type="pres">
      <dgm:prSet presAssocID="{239DE513-E4A0-4088-8A2F-57964ED6BF3E}" presName="iconSpace" presStyleCnt="0"/>
      <dgm:spPr/>
    </dgm:pt>
    <dgm:pt modelId="{4B73A237-EFD4-43B8-B068-B36303DB48F8}" type="pres">
      <dgm:prSet presAssocID="{239DE513-E4A0-4088-8A2F-57964ED6BF3E}" presName="parTx" presStyleLbl="revTx" presStyleIdx="4" presStyleCnt="14">
        <dgm:presLayoutVars>
          <dgm:chMax val="0"/>
          <dgm:chPref val="0"/>
        </dgm:presLayoutVars>
      </dgm:prSet>
      <dgm:spPr/>
    </dgm:pt>
    <dgm:pt modelId="{460BD95E-F257-4B61-A84D-79DC694D593C}" type="pres">
      <dgm:prSet presAssocID="{239DE513-E4A0-4088-8A2F-57964ED6BF3E}" presName="txSpace" presStyleCnt="0"/>
      <dgm:spPr/>
    </dgm:pt>
    <dgm:pt modelId="{6A2699BB-E722-4072-99C5-A9D6EBD43F0C}" type="pres">
      <dgm:prSet presAssocID="{239DE513-E4A0-4088-8A2F-57964ED6BF3E}" presName="desTx" presStyleLbl="revTx" presStyleIdx="5" presStyleCnt="14">
        <dgm:presLayoutVars/>
      </dgm:prSet>
      <dgm:spPr/>
    </dgm:pt>
    <dgm:pt modelId="{4CC5CF50-9D23-497B-A97B-C9E3B8F11228}" type="pres">
      <dgm:prSet presAssocID="{6CEBA883-3AED-40AD-870E-112D8E832949}" presName="sibTrans" presStyleCnt="0"/>
      <dgm:spPr/>
    </dgm:pt>
    <dgm:pt modelId="{58495AE7-0BEF-4314-9EC6-AD853B32EE85}" type="pres">
      <dgm:prSet presAssocID="{BA70A16B-E006-4CB5-A120-FCF882AF01CE}" presName="compNode" presStyleCnt="0"/>
      <dgm:spPr/>
    </dgm:pt>
    <dgm:pt modelId="{9314F9A2-94B2-4B1C-8A86-33E8ABD6394B}" type="pres">
      <dgm:prSet presAssocID="{BA70A16B-E006-4CB5-A120-FCF882AF01CE}" presName="iconRect" presStyleLbl="node1" presStyleIdx="3" presStyleCnt="7" custScaleX="215472" custScaleY="100163"/>
      <dgm:spPr>
        <a:blipFill>
          <a:blip xmlns:r="http://schemas.openxmlformats.org/officeDocument/2006/relationships" r:embed="rId4"/>
          <a:srcRect/>
          <a:stretch>
            <a:fillRect t="-10000" b="-10000"/>
          </a:stretch>
        </a:blipFill>
        <a:ln>
          <a:noFill/>
        </a:ln>
      </dgm:spPr>
    </dgm:pt>
    <dgm:pt modelId="{EA32DD19-B69D-4F36-B737-D531A99B220D}" type="pres">
      <dgm:prSet presAssocID="{BA70A16B-E006-4CB5-A120-FCF882AF01CE}" presName="iconSpace" presStyleCnt="0"/>
      <dgm:spPr/>
    </dgm:pt>
    <dgm:pt modelId="{1ADF5EF7-BA2D-4B55-B8CD-69181F1D17E3}" type="pres">
      <dgm:prSet presAssocID="{BA70A16B-E006-4CB5-A120-FCF882AF01CE}" presName="parTx" presStyleLbl="revTx" presStyleIdx="6" presStyleCnt="14">
        <dgm:presLayoutVars>
          <dgm:chMax val="0"/>
          <dgm:chPref val="0"/>
        </dgm:presLayoutVars>
      </dgm:prSet>
      <dgm:spPr/>
    </dgm:pt>
    <dgm:pt modelId="{1C919911-C6CC-40F0-B795-7EE74F0FFFC0}" type="pres">
      <dgm:prSet presAssocID="{BA70A16B-E006-4CB5-A120-FCF882AF01CE}" presName="txSpace" presStyleCnt="0"/>
      <dgm:spPr/>
    </dgm:pt>
    <dgm:pt modelId="{3385CA9C-738B-4B39-9A1C-A5B142A38324}" type="pres">
      <dgm:prSet presAssocID="{BA70A16B-E006-4CB5-A120-FCF882AF01CE}" presName="desTx" presStyleLbl="revTx" presStyleIdx="7" presStyleCnt="14">
        <dgm:presLayoutVars/>
      </dgm:prSet>
      <dgm:spPr/>
    </dgm:pt>
    <dgm:pt modelId="{41B059B6-ED22-45FA-8592-BA8280481AE3}" type="pres">
      <dgm:prSet presAssocID="{73FEA77E-AC32-4303-B96A-D88C0044F6A7}" presName="sibTrans" presStyleCnt="0"/>
      <dgm:spPr/>
    </dgm:pt>
    <dgm:pt modelId="{ABB5931A-0C23-A14F-8BBF-D9C74CC390ED}" type="pres">
      <dgm:prSet presAssocID="{19AB20EC-C113-E948-BF28-9B486556A1E2}" presName="compNode" presStyleCnt="0"/>
      <dgm:spPr/>
    </dgm:pt>
    <dgm:pt modelId="{1EBD22C4-C480-7244-BE08-EA6B8237B038}" type="pres">
      <dgm:prSet presAssocID="{19AB20EC-C113-E948-BF28-9B486556A1E2}" presName="iconRect" presStyleLbl="node1" presStyleIdx="4" presStyleCnt="7" custScaleX="215736"/>
      <dgm:spPr>
        <a:blipFill>
          <a:blip xmlns:r="http://schemas.openxmlformats.org/officeDocument/2006/relationships" r:embed="rId5">
            <a:extLst>
              <a:ext uri="{28A0092B-C50C-407E-A947-70E740481C1C}">
                <a14:useLocalDpi xmlns:a14="http://schemas.microsoft.com/office/drawing/2010/main" val="0"/>
              </a:ext>
            </a:extLst>
          </a:blip>
          <a:srcRect/>
          <a:stretch>
            <a:fillRect t="-10000" b="-10000"/>
          </a:stretch>
        </a:blipFill>
      </dgm:spPr>
    </dgm:pt>
    <dgm:pt modelId="{7962D7FE-2679-7C43-98E2-FB7C11F28FEF}" type="pres">
      <dgm:prSet presAssocID="{19AB20EC-C113-E948-BF28-9B486556A1E2}" presName="iconSpace" presStyleCnt="0"/>
      <dgm:spPr/>
    </dgm:pt>
    <dgm:pt modelId="{225EA72A-B18D-E541-9B29-F5FE83671690}" type="pres">
      <dgm:prSet presAssocID="{19AB20EC-C113-E948-BF28-9B486556A1E2}" presName="parTx" presStyleLbl="revTx" presStyleIdx="8" presStyleCnt="14">
        <dgm:presLayoutVars>
          <dgm:chMax val="0"/>
          <dgm:chPref val="0"/>
        </dgm:presLayoutVars>
      </dgm:prSet>
      <dgm:spPr/>
    </dgm:pt>
    <dgm:pt modelId="{FE11ED42-B889-1A47-9A01-DE4E8A32F009}" type="pres">
      <dgm:prSet presAssocID="{19AB20EC-C113-E948-BF28-9B486556A1E2}" presName="txSpace" presStyleCnt="0"/>
      <dgm:spPr/>
    </dgm:pt>
    <dgm:pt modelId="{FC8DCD7F-96F8-2449-AF21-D08F1DE308E2}" type="pres">
      <dgm:prSet presAssocID="{19AB20EC-C113-E948-BF28-9B486556A1E2}" presName="desTx" presStyleLbl="revTx" presStyleIdx="9" presStyleCnt="14">
        <dgm:presLayoutVars/>
      </dgm:prSet>
      <dgm:spPr/>
    </dgm:pt>
    <dgm:pt modelId="{DB275739-B0A6-AA42-9C8E-B8F86049F042}" type="pres">
      <dgm:prSet presAssocID="{9EAA1107-6389-0140-83B2-DDBDBE6F24BB}" presName="sibTrans" presStyleCnt="0"/>
      <dgm:spPr/>
    </dgm:pt>
    <dgm:pt modelId="{951F0D66-A612-44D9-B0E5-3B2B77DD9294}" type="pres">
      <dgm:prSet presAssocID="{3ADE5C6C-02F4-4024-A401-329E59591EFE}" presName="compNode" presStyleCnt="0"/>
      <dgm:spPr/>
    </dgm:pt>
    <dgm:pt modelId="{806F91F3-CD77-4227-8556-7C992544D1C1}" type="pres">
      <dgm:prSet presAssocID="{3ADE5C6C-02F4-4024-A401-329E59591EFE}" presName="iconRect" presStyleLbl="node1" presStyleIdx="5" presStyleCnt="7" custScaleX="267743" custScaleY="167580" custLinFactNeighborY="-52542"/>
      <dgm:spPr>
        <a:blipFill>
          <a:blip xmlns:r="http://schemas.openxmlformats.org/officeDocument/2006/relationships" r:embed="rId6"/>
          <a:srcRect/>
          <a:stretch>
            <a:fillRect t="-9000" b="-9000"/>
          </a:stretch>
        </a:blipFill>
        <a:ln>
          <a:noFill/>
        </a:ln>
      </dgm:spPr>
    </dgm:pt>
    <dgm:pt modelId="{F1195C1B-9573-4288-9F6E-6D023D6BFA3F}" type="pres">
      <dgm:prSet presAssocID="{3ADE5C6C-02F4-4024-A401-329E59591EFE}" presName="iconSpace" presStyleCnt="0"/>
      <dgm:spPr/>
    </dgm:pt>
    <dgm:pt modelId="{195711CA-E889-48DA-AE7C-11BFA34ACA2D}" type="pres">
      <dgm:prSet presAssocID="{3ADE5C6C-02F4-4024-A401-329E59591EFE}" presName="parTx" presStyleLbl="revTx" presStyleIdx="10" presStyleCnt="14" custLinFactNeighborY="-13340">
        <dgm:presLayoutVars>
          <dgm:chMax val="0"/>
          <dgm:chPref val="0"/>
        </dgm:presLayoutVars>
      </dgm:prSet>
      <dgm:spPr/>
    </dgm:pt>
    <dgm:pt modelId="{A84B0D5A-11D9-492E-8DB9-3FC81BDFE7D6}" type="pres">
      <dgm:prSet presAssocID="{3ADE5C6C-02F4-4024-A401-329E59591EFE}" presName="txSpace" presStyleCnt="0"/>
      <dgm:spPr/>
    </dgm:pt>
    <dgm:pt modelId="{3FCAC923-9671-42E2-AF6A-D7F62FA924BA}" type="pres">
      <dgm:prSet presAssocID="{3ADE5C6C-02F4-4024-A401-329E59591EFE}" presName="desTx" presStyleLbl="revTx" presStyleIdx="11" presStyleCnt="14">
        <dgm:presLayoutVars/>
      </dgm:prSet>
      <dgm:spPr/>
    </dgm:pt>
    <dgm:pt modelId="{40DB869F-B97C-4DDE-8C95-0E9EB4E0BC00}" type="pres">
      <dgm:prSet presAssocID="{DFF965B8-5792-4E5A-BB1F-DB556F9EC52A}" presName="sibTrans" presStyleCnt="0"/>
      <dgm:spPr/>
    </dgm:pt>
    <dgm:pt modelId="{EF966B1B-3A11-47C2-9135-EF78A1AB5C79}" type="pres">
      <dgm:prSet presAssocID="{82F78C68-CD61-440B-AC3F-13DEFA9C45B4}" presName="compNode" presStyleCnt="0"/>
      <dgm:spPr/>
    </dgm:pt>
    <dgm:pt modelId="{60B22450-23C9-40B9-BB21-830A228A848F}" type="pres">
      <dgm:prSet presAssocID="{82F78C68-CD61-440B-AC3F-13DEFA9C45B4}" presName="iconRect" presStyleLbl="node1" presStyleIdx="6" presStyleCnt="7" custScaleX="215472"/>
      <dgm:spPr>
        <a:blipFill>
          <a:blip xmlns:r="http://schemas.openxmlformats.org/officeDocument/2006/relationships" r:embed="rId7"/>
          <a:srcRect/>
          <a:stretch>
            <a:fillRect t="-27000" b="-27000"/>
          </a:stretch>
        </a:blipFill>
        <a:ln>
          <a:noFill/>
        </a:ln>
      </dgm:spPr>
    </dgm:pt>
    <dgm:pt modelId="{CC49EECF-345C-4042-A716-87556A0EBD75}" type="pres">
      <dgm:prSet presAssocID="{82F78C68-CD61-440B-AC3F-13DEFA9C45B4}" presName="iconSpace" presStyleCnt="0"/>
      <dgm:spPr/>
    </dgm:pt>
    <dgm:pt modelId="{EDB13DA4-CA81-4CA2-925F-53C33804DF14}" type="pres">
      <dgm:prSet presAssocID="{82F78C68-CD61-440B-AC3F-13DEFA9C45B4}" presName="parTx" presStyleLbl="revTx" presStyleIdx="12" presStyleCnt="14">
        <dgm:presLayoutVars>
          <dgm:chMax val="0"/>
          <dgm:chPref val="0"/>
        </dgm:presLayoutVars>
      </dgm:prSet>
      <dgm:spPr/>
    </dgm:pt>
    <dgm:pt modelId="{2456ADB5-F3D9-44AD-AF75-F68DE7F7F9CF}" type="pres">
      <dgm:prSet presAssocID="{82F78C68-CD61-440B-AC3F-13DEFA9C45B4}" presName="txSpace" presStyleCnt="0"/>
      <dgm:spPr/>
    </dgm:pt>
    <dgm:pt modelId="{998A3025-796C-4BAE-8B8E-DA2FFF49DD2B}" type="pres">
      <dgm:prSet presAssocID="{82F78C68-CD61-440B-AC3F-13DEFA9C45B4}" presName="desTx" presStyleLbl="revTx" presStyleIdx="13" presStyleCnt="14">
        <dgm:presLayoutVars/>
      </dgm:prSet>
      <dgm:spPr/>
    </dgm:pt>
  </dgm:ptLst>
  <dgm:cxnLst>
    <dgm:cxn modelId="{F6163B1C-4B02-407A-BED8-047693B5B0E9}" srcId="{080B3F00-8D3A-4ABD-A2B7-DE7DECF33AA1}" destId="{3143779A-E208-4577-AB01-6FDAB27B61C5}" srcOrd="1" destOrd="0" parTransId="{C338BE7A-65C9-4EA0-9EC3-266DBC9BFB3A}" sibTransId="{C84D934B-9999-4076-90E0-77854D666F65}"/>
    <dgm:cxn modelId="{9FD8FE44-6151-4CCC-8144-051F5376A7ED}" type="presOf" srcId="{BA70A16B-E006-4CB5-A120-FCF882AF01CE}" destId="{1ADF5EF7-BA2D-4B55-B8CD-69181F1D17E3}" srcOrd="0" destOrd="0" presId="urn:microsoft.com/office/officeart/2018/5/layout/CenteredIconLabelDescriptionList"/>
    <dgm:cxn modelId="{50762D46-6538-ED4F-A2FA-2BDB504C5E90}" srcId="{080B3F00-8D3A-4ABD-A2B7-DE7DECF33AA1}" destId="{19AB20EC-C113-E948-BF28-9B486556A1E2}" srcOrd="4" destOrd="0" parTransId="{D5A297C1-1037-EA4F-B9D1-26EFD6196790}" sibTransId="{9EAA1107-6389-0140-83B2-DDBDBE6F24BB}"/>
    <dgm:cxn modelId="{333F0547-E8AC-664A-AB82-11385BC53770}" type="presOf" srcId="{19AB20EC-C113-E948-BF28-9B486556A1E2}" destId="{225EA72A-B18D-E541-9B29-F5FE83671690}" srcOrd="0" destOrd="0" presId="urn:microsoft.com/office/officeart/2018/5/layout/CenteredIconLabelDescriptionList"/>
    <dgm:cxn modelId="{D8B4208E-740A-4BE5-BB99-F6B3B87E5E8A}" type="presOf" srcId="{239DE513-E4A0-4088-8A2F-57964ED6BF3E}" destId="{4B73A237-EFD4-43B8-B068-B36303DB48F8}" srcOrd="0" destOrd="0" presId="urn:microsoft.com/office/officeart/2018/5/layout/CenteredIconLabelDescriptionList"/>
    <dgm:cxn modelId="{2B280699-B400-4690-9ECE-DA840CB80FA9}" type="presOf" srcId="{CA175E56-2EEF-499B-8E18-2317272008CE}" destId="{A1E2DC20-2BA9-43DD-8F9B-79D021EEEABF}" srcOrd="0" destOrd="0" presId="urn:microsoft.com/office/officeart/2018/5/layout/CenteredIconLabelDescriptionList"/>
    <dgm:cxn modelId="{06D1829A-0D5B-413A-A99F-F53807909BB2}" type="presOf" srcId="{82F78C68-CD61-440B-AC3F-13DEFA9C45B4}" destId="{EDB13DA4-CA81-4CA2-925F-53C33804DF14}" srcOrd="0" destOrd="0" presId="urn:microsoft.com/office/officeart/2018/5/layout/CenteredIconLabelDescriptionList"/>
    <dgm:cxn modelId="{02B4EAAD-60CD-4923-B916-F9186CAF827B}" srcId="{080B3F00-8D3A-4ABD-A2B7-DE7DECF33AA1}" destId="{239DE513-E4A0-4088-8A2F-57964ED6BF3E}" srcOrd="2" destOrd="0" parTransId="{5CAD9F6A-529B-41E4-9F6C-88F8E23F5AA8}" sibTransId="{6CEBA883-3AED-40AD-870E-112D8E832949}"/>
    <dgm:cxn modelId="{52F30DB4-0018-4CCA-B5A7-69CC15676930}" srcId="{080B3F00-8D3A-4ABD-A2B7-DE7DECF33AA1}" destId="{3ADE5C6C-02F4-4024-A401-329E59591EFE}" srcOrd="5" destOrd="0" parTransId="{1A05002D-C363-4591-81CC-A2919782C0F6}" sibTransId="{DFF965B8-5792-4E5A-BB1F-DB556F9EC52A}"/>
    <dgm:cxn modelId="{CB0DAAD9-97BF-45C0-9DF1-8FCA0503BCBC}" srcId="{080B3F00-8D3A-4ABD-A2B7-DE7DECF33AA1}" destId="{82F78C68-CD61-440B-AC3F-13DEFA9C45B4}" srcOrd="6" destOrd="0" parTransId="{94B5E542-E787-46A5-A17C-5533E6B904B3}" sibTransId="{FBDEE6E0-C644-44C3-9897-8EF6BB005168}"/>
    <dgm:cxn modelId="{03A4C2DD-5E1C-44A2-ACBB-5B6D3CAC63D5}" srcId="{080B3F00-8D3A-4ABD-A2B7-DE7DECF33AA1}" destId="{BA70A16B-E006-4CB5-A120-FCF882AF01CE}" srcOrd="3" destOrd="0" parTransId="{4A429232-D504-4DDF-A1AA-8F98ABF76545}" sibTransId="{73FEA77E-AC32-4303-B96A-D88C0044F6A7}"/>
    <dgm:cxn modelId="{9AF1B5E6-EAE4-4C67-82C8-1106E2AAFDAA}" type="presOf" srcId="{080B3F00-8D3A-4ABD-A2B7-DE7DECF33AA1}" destId="{D6437846-6199-472C-983D-6C648B2AB03F}" srcOrd="0" destOrd="0" presId="urn:microsoft.com/office/officeart/2018/5/layout/CenteredIconLabelDescriptionList"/>
    <dgm:cxn modelId="{54CF99EE-F039-4384-8D3B-F61C3C40FF85}" type="presOf" srcId="{3143779A-E208-4577-AB01-6FDAB27B61C5}" destId="{95EE41C0-DF49-48A5-876A-02C9C400BBAF}" srcOrd="0" destOrd="0" presId="urn:microsoft.com/office/officeart/2018/5/layout/CenteredIconLabelDescriptionList"/>
    <dgm:cxn modelId="{A46B94F6-3EF8-4449-9F41-D3CBEF01436C}" srcId="{080B3F00-8D3A-4ABD-A2B7-DE7DECF33AA1}" destId="{CA175E56-2EEF-499B-8E18-2317272008CE}" srcOrd="0" destOrd="0" parTransId="{CD0724FA-BA95-4955-BCCE-7D875C554F37}" sibTransId="{DF197A84-CF41-4842-A849-401BF731F45B}"/>
    <dgm:cxn modelId="{59A3C1F6-5360-4FC7-852B-606CAAD42C6E}" type="presOf" srcId="{3ADE5C6C-02F4-4024-A401-329E59591EFE}" destId="{195711CA-E889-48DA-AE7C-11BFA34ACA2D}" srcOrd="0" destOrd="0" presId="urn:microsoft.com/office/officeart/2018/5/layout/CenteredIconLabelDescriptionList"/>
    <dgm:cxn modelId="{453437E4-BBB2-4E26-B51E-B2AD704EBF17}" type="presParOf" srcId="{D6437846-6199-472C-983D-6C648B2AB03F}" destId="{14278BE0-FD9F-43AD-8467-5791DCBE6B0F}" srcOrd="0" destOrd="0" presId="urn:microsoft.com/office/officeart/2018/5/layout/CenteredIconLabelDescriptionList"/>
    <dgm:cxn modelId="{B954F57B-856A-4205-B1C6-290E6C13B7E0}" type="presParOf" srcId="{14278BE0-FD9F-43AD-8467-5791DCBE6B0F}" destId="{11A20CC7-3001-49B5-A42C-44026712ADF2}" srcOrd="0" destOrd="0" presId="urn:microsoft.com/office/officeart/2018/5/layout/CenteredIconLabelDescriptionList"/>
    <dgm:cxn modelId="{724D2AAB-3127-4E8E-8C77-74DB796B0FB8}" type="presParOf" srcId="{14278BE0-FD9F-43AD-8467-5791DCBE6B0F}" destId="{2509A263-1594-441A-B0F3-422C0168FB7B}" srcOrd="1" destOrd="0" presId="urn:microsoft.com/office/officeart/2018/5/layout/CenteredIconLabelDescriptionList"/>
    <dgm:cxn modelId="{05E5B400-7730-49F9-96F5-691DAB51D6DE}" type="presParOf" srcId="{14278BE0-FD9F-43AD-8467-5791DCBE6B0F}" destId="{A1E2DC20-2BA9-43DD-8F9B-79D021EEEABF}" srcOrd="2" destOrd="0" presId="urn:microsoft.com/office/officeart/2018/5/layout/CenteredIconLabelDescriptionList"/>
    <dgm:cxn modelId="{5533CF3E-1844-47C8-A212-F68507601728}" type="presParOf" srcId="{14278BE0-FD9F-43AD-8467-5791DCBE6B0F}" destId="{66577110-5616-45C6-8825-9669D9E67F05}" srcOrd="3" destOrd="0" presId="urn:microsoft.com/office/officeart/2018/5/layout/CenteredIconLabelDescriptionList"/>
    <dgm:cxn modelId="{C2A44911-8AF7-43A4-B781-12CA269D40B5}" type="presParOf" srcId="{14278BE0-FD9F-43AD-8467-5791DCBE6B0F}" destId="{8EB07362-0992-41DD-89B5-C79B68FCE352}" srcOrd="4" destOrd="0" presId="urn:microsoft.com/office/officeart/2018/5/layout/CenteredIconLabelDescriptionList"/>
    <dgm:cxn modelId="{3BE0FF95-8752-45BA-8C6D-534404FAF220}" type="presParOf" srcId="{D6437846-6199-472C-983D-6C648B2AB03F}" destId="{2C4AC633-1F07-4C18-B442-36357F7D471A}" srcOrd="1" destOrd="0" presId="urn:microsoft.com/office/officeart/2018/5/layout/CenteredIconLabelDescriptionList"/>
    <dgm:cxn modelId="{B3C5032B-84E7-4F1B-A8C9-4D7DDCA789B9}" type="presParOf" srcId="{D6437846-6199-472C-983D-6C648B2AB03F}" destId="{D0CECC8F-9D69-4F74-B051-C5FE3BC86D08}" srcOrd="2" destOrd="0" presId="urn:microsoft.com/office/officeart/2018/5/layout/CenteredIconLabelDescriptionList"/>
    <dgm:cxn modelId="{FA7B5EF2-3BC8-49FD-9CB5-69071D67C4A0}" type="presParOf" srcId="{D0CECC8F-9D69-4F74-B051-C5FE3BC86D08}" destId="{FA3EA97E-8767-41B4-8134-03CF534D6E22}" srcOrd="0" destOrd="0" presId="urn:microsoft.com/office/officeart/2018/5/layout/CenteredIconLabelDescriptionList"/>
    <dgm:cxn modelId="{C054DCAB-8B08-435C-A0F6-D77CE0BAB9D7}" type="presParOf" srcId="{D0CECC8F-9D69-4F74-B051-C5FE3BC86D08}" destId="{850AAA66-8F1F-47A6-A437-E6A90C87BEB3}" srcOrd="1" destOrd="0" presId="urn:microsoft.com/office/officeart/2018/5/layout/CenteredIconLabelDescriptionList"/>
    <dgm:cxn modelId="{AA97749C-F339-4ADF-916C-EB7E3C96AF42}" type="presParOf" srcId="{D0CECC8F-9D69-4F74-B051-C5FE3BC86D08}" destId="{95EE41C0-DF49-48A5-876A-02C9C400BBAF}" srcOrd="2" destOrd="0" presId="urn:microsoft.com/office/officeart/2018/5/layout/CenteredIconLabelDescriptionList"/>
    <dgm:cxn modelId="{739A6B76-C834-477B-8EB1-4C4CC5E6E590}" type="presParOf" srcId="{D0CECC8F-9D69-4F74-B051-C5FE3BC86D08}" destId="{EAFEFCC5-68ED-458A-8FD3-3D053F349645}" srcOrd="3" destOrd="0" presId="urn:microsoft.com/office/officeart/2018/5/layout/CenteredIconLabelDescriptionList"/>
    <dgm:cxn modelId="{2F485A5B-0894-4E84-A131-F72D389365E7}" type="presParOf" srcId="{D0CECC8F-9D69-4F74-B051-C5FE3BC86D08}" destId="{36EDFD94-4E1B-48A6-A82B-A1E1E4AD225C}" srcOrd="4" destOrd="0" presId="urn:microsoft.com/office/officeart/2018/5/layout/CenteredIconLabelDescriptionList"/>
    <dgm:cxn modelId="{3CFDFF9E-FBD7-4850-BF89-FE2950526298}" type="presParOf" srcId="{D6437846-6199-472C-983D-6C648B2AB03F}" destId="{C781546B-26A7-4087-B6AF-4261BD2B0A1E}" srcOrd="3" destOrd="0" presId="urn:microsoft.com/office/officeart/2018/5/layout/CenteredIconLabelDescriptionList"/>
    <dgm:cxn modelId="{A7090299-E048-49A9-BB43-94E820BDDE3C}" type="presParOf" srcId="{D6437846-6199-472C-983D-6C648B2AB03F}" destId="{2410D78C-4AFF-4F5C-AA8C-D46F12A6C52A}" srcOrd="4" destOrd="0" presId="urn:microsoft.com/office/officeart/2018/5/layout/CenteredIconLabelDescriptionList"/>
    <dgm:cxn modelId="{DEB8EDF5-AB8F-44CC-BB11-9D8A4105E450}" type="presParOf" srcId="{2410D78C-4AFF-4F5C-AA8C-D46F12A6C52A}" destId="{42568FA3-0BD6-4C9B-B280-6817F36F94BD}" srcOrd="0" destOrd="0" presId="urn:microsoft.com/office/officeart/2018/5/layout/CenteredIconLabelDescriptionList"/>
    <dgm:cxn modelId="{A28BD721-5F81-4DDD-97D5-193623E9DAC3}" type="presParOf" srcId="{2410D78C-4AFF-4F5C-AA8C-D46F12A6C52A}" destId="{C685AB2C-890A-4FA2-8D26-55E8B8771ED4}" srcOrd="1" destOrd="0" presId="urn:microsoft.com/office/officeart/2018/5/layout/CenteredIconLabelDescriptionList"/>
    <dgm:cxn modelId="{672A7C57-4920-4AF2-A98A-080D32D5B9FC}" type="presParOf" srcId="{2410D78C-4AFF-4F5C-AA8C-D46F12A6C52A}" destId="{4B73A237-EFD4-43B8-B068-B36303DB48F8}" srcOrd="2" destOrd="0" presId="urn:microsoft.com/office/officeart/2018/5/layout/CenteredIconLabelDescriptionList"/>
    <dgm:cxn modelId="{6ED43F44-6FA6-4CF8-8F57-27EB33F0C070}" type="presParOf" srcId="{2410D78C-4AFF-4F5C-AA8C-D46F12A6C52A}" destId="{460BD95E-F257-4B61-A84D-79DC694D593C}" srcOrd="3" destOrd="0" presId="urn:microsoft.com/office/officeart/2018/5/layout/CenteredIconLabelDescriptionList"/>
    <dgm:cxn modelId="{5FAFF515-2C3F-4A72-B5B0-C7B89C0812E7}" type="presParOf" srcId="{2410D78C-4AFF-4F5C-AA8C-D46F12A6C52A}" destId="{6A2699BB-E722-4072-99C5-A9D6EBD43F0C}" srcOrd="4" destOrd="0" presId="urn:microsoft.com/office/officeart/2018/5/layout/CenteredIconLabelDescriptionList"/>
    <dgm:cxn modelId="{BEF41E3E-CABF-40D9-9843-15C986524414}" type="presParOf" srcId="{D6437846-6199-472C-983D-6C648B2AB03F}" destId="{4CC5CF50-9D23-497B-A97B-C9E3B8F11228}" srcOrd="5" destOrd="0" presId="urn:microsoft.com/office/officeart/2018/5/layout/CenteredIconLabelDescriptionList"/>
    <dgm:cxn modelId="{6AAB74EE-5947-41BA-B59A-ECA246393E20}" type="presParOf" srcId="{D6437846-6199-472C-983D-6C648B2AB03F}" destId="{58495AE7-0BEF-4314-9EC6-AD853B32EE85}" srcOrd="6" destOrd="0" presId="urn:microsoft.com/office/officeart/2018/5/layout/CenteredIconLabelDescriptionList"/>
    <dgm:cxn modelId="{7E8B9314-C50D-42C8-AE1A-28309F0A9484}" type="presParOf" srcId="{58495AE7-0BEF-4314-9EC6-AD853B32EE85}" destId="{9314F9A2-94B2-4B1C-8A86-33E8ABD6394B}" srcOrd="0" destOrd="0" presId="urn:microsoft.com/office/officeart/2018/5/layout/CenteredIconLabelDescriptionList"/>
    <dgm:cxn modelId="{BAC1132A-EF5A-4B7B-BCB8-523C241253FA}" type="presParOf" srcId="{58495AE7-0BEF-4314-9EC6-AD853B32EE85}" destId="{EA32DD19-B69D-4F36-B737-D531A99B220D}" srcOrd="1" destOrd="0" presId="urn:microsoft.com/office/officeart/2018/5/layout/CenteredIconLabelDescriptionList"/>
    <dgm:cxn modelId="{AA2873D1-CA41-48D8-9136-468CBD3B063A}" type="presParOf" srcId="{58495AE7-0BEF-4314-9EC6-AD853B32EE85}" destId="{1ADF5EF7-BA2D-4B55-B8CD-69181F1D17E3}" srcOrd="2" destOrd="0" presId="urn:microsoft.com/office/officeart/2018/5/layout/CenteredIconLabelDescriptionList"/>
    <dgm:cxn modelId="{93A2D54D-353C-43D2-8FD5-E6C38C7639E1}" type="presParOf" srcId="{58495AE7-0BEF-4314-9EC6-AD853B32EE85}" destId="{1C919911-C6CC-40F0-B795-7EE74F0FFFC0}" srcOrd="3" destOrd="0" presId="urn:microsoft.com/office/officeart/2018/5/layout/CenteredIconLabelDescriptionList"/>
    <dgm:cxn modelId="{92263FC8-BFAD-4B61-B578-F5E6080E6658}" type="presParOf" srcId="{58495AE7-0BEF-4314-9EC6-AD853B32EE85}" destId="{3385CA9C-738B-4B39-9A1C-A5B142A38324}" srcOrd="4" destOrd="0" presId="urn:microsoft.com/office/officeart/2018/5/layout/CenteredIconLabelDescriptionList"/>
    <dgm:cxn modelId="{4A8E96CB-0473-4E60-A04F-3D5B5529A5F5}" type="presParOf" srcId="{D6437846-6199-472C-983D-6C648B2AB03F}" destId="{41B059B6-ED22-45FA-8592-BA8280481AE3}" srcOrd="7" destOrd="0" presId="urn:microsoft.com/office/officeart/2018/5/layout/CenteredIconLabelDescriptionList"/>
    <dgm:cxn modelId="{F694BA88-F1C4-3447-B3E9-117940CAC6C4}" type="presParOf" srcId="{D6437846-6199-472C-983D-6C648B2AB03F}" destId="{ABB5931A-0C23-A14F-8BBF-D9C74CC390ED}" srcOrd="8" destOrd="0" presId="urn:microsoft.com/office/officeart/2018/5/layout/CenteredIconLabelDescriptionList"/>
    <dgm:cxn modelId="{E1E2607B-A791-6747-BF40-EF16C4040876}" type="presParOf" srcId="{ABB5931A-0C23-A14F-8BBF-D9C74CC390ED}" destId="{1EBD22C4-C480-7244-BE08-EA6B8237B038}" srcOrd="0" destOrd="0" presId="urn:microsoft.com/office/officeart/2018/5/layout/CenteredIconLabelDescriptionList"/>
    <dgm:cxn modelId="{E94124A1-07BF-EC42-8DFB-9D9B170EE43B}" type="presParOf" srcId="{ABB5931A-0C23-A14F-8BBF-D9C74CC390ED}" destId="{7962D7FE-2679-7C43-98E2-FB7C11F28FEF}" srcOrd="1" destOrd="0" presId="urn:microsoft.com/office/officeart/2018/5/layout/CenteredIconLabelDescriptionList"/>
    <dgm:cxn modelId="{F15564AC-7E88-D740-AA91-21C29C380B49}" type="presParOf" srcId="{ABB5931A-0C23-A14F-8BBF-D9C74CC390ED}" destId="{225EA72A-B18D-E541-9B29-F5FE83671690}" srcOrd="2" destOrd="0" presId="urn:microsoft.com/office/officeart/2018/5/layout/CenteredIconLabelDescriptionList"/>
    <dgm:cxn modelId="{24554DCB-171E-6649-B210-6D1349520023}" type="presParOf" srcId="{ABB5931A-0C23-A14F-8BBF-D9C74CC390ED}" destId="{FE11ED42-B889-1A47-9A01-DE4E8A32F009}" srcOrd="3" destOrd="0" presId="urn:microsoft.com/office/officeart/2018/5/layout/CenteredIconLabelDescriptionList"/>
    <dgm:cxn modelId="{D6A55CD2-141D-0240-AEBD-7DC6041E7929}" type="presParOf" srcId="{ABB5931A-0C23-A14F-8BBF-D9C74CC390ED}" destId="{FC8DCD7F-96F8-2449-AF21-D08F1DE308E2}" srcOrd="4" destOrd="0" presId="urn:microsoft.com/office/officeart/2018/5/layout/CenteredIconLabelDescriptionList"/>
    <dgm:cxn modelId="{938055AF-7171-F94B-B7EC-6800A5ECC723}" type="presParOf" srcId="{D6437846-6199-472C-983D-6C648B2AB03F}" destId="{DB275739-B0A6-AA42-9C8E-B8F86049F042}" srcOrd="9" destOrd="0" presId="urn:microsoft.com/office/officeart/2018/5/layout/CenteredIconLabelDescriptionList"/>
    <dgm:cxn modelId="{D7C6452B-2A23-47A9-9101-B763C001F5D0}" type="presParOf" srcId="{D6437846-6199-472C-983D-6C648B2AB03F}" destId="{951F0D66-A612-44D9-B0E5-3B2B77DD9294}" srcOrd="10" destOrd="0" presId="urn:microsoft.com/office/officeart/2018/5/layout/CenteredIconLabelDescriptionList"/>
    <dgm:cxn modelId="{4C3BCAA0-7969-43A8-BC4E-6C86253F02A8}" type="presParOf" srcId="{951F0D66-A612-44D9-B0E5-3B2B77DD9294}" destId="{806F91F3-CD77-4227-8556-7C992544D1C1}" srcOrd="0" destOrd="0" presId="urn:microsoft.com/office/officeart/2018/5/layout/CenteredIconLabelDescriptionList"/>
    <dgm:cxn modelId="{94A59686-0648-440B-9B59-2FB55EF70EE2}" type="presParOf" srcId="{951F0D66-A612-44D9-B0E5-3B2B77DD9294}" destId="{F1195C1B-9573-4288-9F6E-6D023D6BFA3F}" srcOrd="1" destOrd="0" presId="urn:microsoft.com/office/officeart/2018/5/layout/CenteredIconLabelDescriptionList"/>
    <dgm:cxn modelId="{8F05BDE1-AD67-4750-90B7-5842DD6DFC56}" type="presParOf" srcId="{951F0D66-A612-44D9-B0E5-3B2B77DD9294}" destId="{195711CA-E889-48DA-AE7C-11BFA34ACA2D}" srcOrd="2" destOrd="0" presId="urn:microsoft.com/office/officeart/2018/5/layout/CenteredIconLabelDescriptionList"/>
    <dgm:cxn modelId="{42848B26-5C5B-4E2D-B65D-61DA38599B88}" type="presParOf" srcId="{951F0D66-A612-44D9-B0E5-3B2B77DD9294}" destId="{A84B0D5A-11D9-492E-8DB9-3FC81BDFE7D6}" srcOrd="3" destOrd="0" presId="urn:microsoft.com/office/officeart/2018/5/layout/CenteredIconLabelDescriptionList"/>
    <dgm:cxn modelId="{8E14DE9F-A78B-45F8-BE0B-36799BD0E2F4}" type="presParOf" srcId="{951F0D66-A612-44D9-B0E5-3B2B77DD9294}" destId="{3FCAC923-9671-42E2-AF6A-D7F62FA924BA}" srcOrd="4" destOrd="0" presId="urn:microsoft.com/office/officeart/2018/5/layout/CenteredIconLabelDescriptionList"/>
    <dgm:cxn modelId="{5FE672B8-F9F2-461F-957C-ED0D797AA721}" type="presParOf" srcId="{D6437846-6199-472C-983D-6C648B2AB03F}" destId="{40DB869F-B97C-4DDE-8C95-0E9EB4E0BC00}" srcOrd="11" destOrd="0" presId="urn:microsoft.com/office/officeart/2018/5/layout/CenteredIconLabelDescriptionList"/>
    <dgm:cxn modelId="{BA732CFC-CAA6-4679-A01A-060E9E38AB1A}" type="presParOf" srcId="{D6437846-6199-472C-983D-6C648B2AB03F}" destId="{EF966B1B-3A11-47C2-9135-EF78A1AB5C79}" srcOrd="12" destOrd="0" presId="urn:microsoft.com/office/officeart/2018/5/layout/CenteredIconLabelDescriptionList"/>
    <dgm:cxn modelId="{0D02F8F7-CFFC-4631-AEDB-B6457B4507D8}" type="presParOf" srcId="{EF966B1B-3A11-47C2-9135-EF78A1AB5C79}" destId="{60B22450-23C9-40B9-BB21-830A228A848F}" srcOrd="0" destOrd="0" presId="urn:microsoft.com/office/officeart/2018/5/layout/CenteredIconLabelDescriptionList"/>
    <dgm:cxn modelId="{B8BB3D4C-7EC2-467C-98EA-FAEC22744494}" type="presParOf" srcId="{EF966B1B-3A11-47C2-9135-EF78A1AB5C79}" destId="{CC49EECF-345C-4042-A716-87556A0EBD75}" srcOrd="1" destOrd="0" presId="urn:microsoft.com/office/officeart/2018/5/layout/CenteredIconLabelDescriptionList"/>
    <dgm:cxn modelId="{5813113C-72DB-4E13-AA37-0F635CD010F6}" type="presParOf" srcId="{EF966B1B-3A11-47C2-9135-EF78A1AB5C79}" destId="{EDB13DA4-CA81-4CA2-925F-53C33804DF14}" srcOrd="2" destOrd="0" presId="urn:microsoft.com/office/officeart/2018/5/layout/CenteredIconLabelDescriptionList"/>
    <dgm:cxn modelId="{4F8A1E4D-3C3D-43AD-8193-3E3DE1FE8A4D}" type="presParOf" srcId="{EF966B1B-3A11-47C2-9135-EF78A1AB5C79}" destId="{2456ADB5-F3D9-44AD-AF75-F68DE7F7F9CF}" srcOrd="3" destOrd="0" presId="urn:microsoft.com/office/officeart/2018/5/layout/CenteredIconLabelDescriptionList"/>
    <dgm:cxn modelId="{37D0EDDD-2204-45D1-996B-584E10F1362E}" type="presParOf" srcId="{EF966B1B-3A11-47C2-9135-EF78A1AB5C79}" destId="{998A3025-796C-4BAE-8B8E-DA2FFF49DD2B}"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A8C5630-B5DC-48F2-A0EB-C19384C22891}"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A64A5ED1-C226-4B08-A4F1-C967B43A6845}">
      <dgm:prSet/>
      <dgm:spPr/>
      <dgm:t>
        <a:bodyPr/>
        <a:lstStyle/>
        <a:p>
          <a:r>
            <a:rPr lang="en-US" b="1" i="1" dirty="0"/>
            <a:t>MLDP Overview</a:t>
          </a:r>
          <a:endParaRPr lang="en-US" dirty="0"/>
        </a:p>
      </dgm:t>
    </dgm:pt>
    <dgm:pt modelId="{168A993E-81D0-460B-AE21-078954200C4B}" type="parTrans" cxnId="{8426C640-5066-4032-B1BF-E6568F8EE125}">
      <dgm:prSet/>
      <dgm:spPr/>
      <dgm:t>
        <a:bodyPr/>
        <a:lstStyle/>
        <a:p>
          <a:endParaRPr lang="en-US"/>
        </a:p>
      </dgm:t>
    </dgm:pt>
    <dgm:pt modelId="{00B767A5-DE31-478D-A814-79D7980A840B}" type="sibTrans" cxnId="{8426C640-5066-4032-B1BF-E6568F8EE125}">
      <dgm:prSet/>
      <dgm:spPr/>
      <dgm:t>
        <a:bodyPr/>
        <a:lstStyle/>
        <a:p>
          <a:endParaRPr lang="en-US"/>
        </a:p>
      </dgm:t>
    </dgm:pt>
    <dgm:pt modelId="{4A01BAFB-59A4-47BE-A303-2775D9F7A0C9}">
      <dgm:prSet/>
      <dgm:spPr/>
      <dgm:t>
        <a:bodyPr/>
        <a:lstStyle/>
        <a:p>
          <a:r>
            <a:rPr lang="en-US"/>
            <a:t>Survey of MLDP Elements</a:t>
          </a:r>
        </a:p>
      </dgm:t>
    </dgm:pt>
    <dgm:pt modelId="{33A84EAB-9C67-4959-BBDF-48D3E0B6C14A}" type="parTrans" cxnId="{74005271-9411-4AE8-AE56-3B4FB63A9E49}">
      <dgm:prSet/>
      <dgm:spPr/>
      <dgm:t>
        <a:bodyPr/>
        <a:lstStyle/>
        <a:p>
          <a:endParaRPr lang="en-US"/>
        </a:p>
      </dgm:t>
    </dgm:pt>
    <dgm:pt modelId="{22318015-F5C6-487E-BB18-3B1A1BAA8FC5}" type="sibTrans" cxnId="{74005271-9411-4AE8-AE56-3B4FB63A9E49}">
      <dgm:prSet/>
      <dgm:spPr/>
      <dgm:t>
        <a:bodyPr/>
        <a:lstStyle/>
        <a:p>
          <a:endParaRPr lang="en-US"/>
        </a:p>
      </dgm:t>
    </dgm:pt>
    <dgm:pt modelId="{A802F30C-EDC1-498A-9196-3414E66E10B2}">
      <dgm:prSet/>
      <dgm:spPr/>
      <dgm:t>
        <a:bodyPr/>
        <a:lstStyle/>
        <a:p>
          <a:r>
            <a:rPr lang="en-US"/>
            <a:t>Project Status and Road Map</a:t>
          </a:r>
        </a:p>
      </dgm:t>
    </dgm:pt>
    <dgm:pt modelId="{3ADCE3EF-FD6E-4C20-88B7-FAD050199C1D}" type="parTrans" cxnId="{53CF6062-9FFF-4365-B085-7A7D7EE2925D}">
      <dgm:prSet/>
      <dgm:spPr/>
      <dgm:t>
        <a:bodyPr/>
        <a:lstStyle/>
        <a:p>
          <a:endParaRPr lang="en-US"/>
        </a:p>
      </dgm:t>
    </dgm:pt>
    <dgm:pt modelId="{34C9FE30-8789-48EC-933B-3FED580E2497}" type="sibTrans" cxnId="{53CF6062-9FFF-4365-B085-7A7D7EE2925D}">
      <dgm:prSet/>
      <dgm:spPr/>
      <dgm:t>
        <a:bodyPr/>
        <a:lstStyle/>
        <a:p>
          <a:endParaRPr lang="en-US"/>
        </a:p>
      </dgm:t>
    </dgm:pt>
    <dgm:pt modelId="{4BFD30DF-DB24-4C50-8DFD-6D7A0DF8C950}">
      <dgm:prSet/>
      <dgm:spPr/>
      <dgm:t>
        <a:bodyPr/>
        <a:lstStyle/>
        <a:p>
          <a:r>
            <a:rPr lang="en-US"/>
            <a:t>Summary</a:t>
          </a:r>
        </a:p>
      </dgm:t>
    </dgm:pt>
    <dgm:pt modelId="{7B672FD0-8205-41C6-BBB8-93E5A65177A6}" type="parTrans" cxnId="{8C83D321-F78A-40DE-970F-3A4000CEECC5}">
      <dgm:prSet/>
      <dgm:spPr/>
      <dgm:t>
        <a:bodyPr/>
        <a:lstStyle/>
        <a:p>
          <a:endParaRPr lang="en-US"/>
        </a:p>
      </dgm:t>
    </dgm:pt>
    <dgm:pt modelId="{DB17D7E0-FD0D-4103-A6F1-668456DE32C1}" type="sibTrans" cxnId="{8C83D321-F78A-40DE-970F-3A4000CEECC5}">
      <dgm:prSet/>
      <dgm:spPr/>
      <dgm:t>
        <a:bodyPr/>
        <a:lstStyle/>
        <a:p>
          <a:endParaRPr lang="en-US"/>
        </a:p>
      </dgm:t>
    </dgm:pt>
    <dgm:pt modelId="{24781BFA-4A9D-0E43-A922-32514874044E}" type="pres">
      <dgm:prSet presAssocID="{FA8C5630-B5DC-48F2-A0EB-C19384C22891}" presName="linear" presStyleCnt="0">
        <dgm:presLayoutVars>
          <dgm:animLvl val="lvl"/>
          <dgm:resizeHandles val="exact"/>
        </dgm:presLayoutVars>
      </dgm:prSet>
      <dgm:spPr/>
    </dgm:pt>
    <dgm:pt modelId="{98F4CACA-3009-0E45-AB97-7FFEC76A14E7}" type="pres">
      <dgm:prSet presAssocID="{A64A5ED1-C226-4B08-A4F1-C967B43A6845}" presName="parentText" presStyleLbl="node1" presStyleIdx="0" presStyleCnt="4">
        <dgm:presLayoutVars>
          <dgm:chMax val="0"/>
          <dgm:bulletEnabled val="1"/>
        </dgm:presLayoutVars>
      </dgm:prSet>
      <dgm:spPr/>
    </dgm:pt>
    <dgm:pt modelId="{ABDB351B-69AB-B544-8244-7EE15669AC16}" type="pres">
      <dgm:prSet presAssocID="{00B767A5-DE31-478D-A814-79D7980A840B}" presName="spacer" presStyleCnt="0"/>
      <dgm:spPr/>
    </dgm:pt>
    <dgm:pt modelId="{A73AA543-6538-2A46-BA28-85FB1CA2896D}" type="pres">
      <dgm:prSet presAssocID="{4A01BAFB-59A4-47BE-A303-2775D9F7A0C9}" presName="parentText" presStyleLbl="node1" presStyleIdx="1" presStyleCnt="4">
        <dgm:presLayoutVars>
          <dgm:chMax val="0"/>
          <dgm:bulletEnabled val="1"/>
        </dgm:presLayoutVars>
      </dgm:prSet>
      <dgm:spPr/>
    </dgm:pt>
    <dgm:pt modelId="{9D7CBB10-CCF7-BA45-BE98-AE3CB671D593}" type="pres">
      <dgm:prSet presAssocID="{22318015-F5C6-487E-BB18-3B1A1BAA8FC5}" presName="spacer" presStyleCnt="0"/>
      <dgm:spPr/>
    </dgm:pt>
    <dgm:pt modelId="{1BFE36DC-7655-7948-B99B-357CFB85DCFA}" type="pres">
      <dgm:prSet presAssocID="{A802F30C-EDC1-498A-9196-3414E66E10B2}" presName="parentText" presStyleLbl="node1" presStyleIdx="2" presStyleCnt="4">
        <dgm:presLayoutVars>
          <dgm:chMax val="0"/>
          <dgm:bulletEnabled val="1"/>
        </dgm:presLayoutVars>
      </dgm:prSet>
      <dgm:spPr/>
    </dgm:pt>
    <dgm:pt modelId="{5564F77B-A78D-2E4B-87B8-6C116C494BAE}" type="pres">
      <dgm:prSet presAssocID="{34C9FE30-8789-48EC-933B-3FED580E2497}" presName="spacer" presStyleCnt="0"/>
      <dgm:spPr/>
    </dgm:pt>
    <dgm:pt modelId="{853A5CFD-FDD1-2046-BCB6-2CC4A4060143}" type="pres">
      <dgm:prSet presAssocID="{4BFD30DF-DB24-4C50-8DFD-6D7A0DF8C950}" presName="parentText" presStyleLbl="node1" presStyleIdx="3" presStyleCnt="4">
        <dgm:presLayoutVars>
          <dgm:chMax val="0"/>
          <dgm:bulletEnabled val="1"/>
        </dgm:presLayoutVars>
      </dgm:prSet>
      <dgm:spPr/>
    </dgm:pt>
  </dgm:ptLst>
  <dgm:cxnLst>
    <dgm:cxn modelId="{9A1AE420-B70F-C74E-BF15-9EEBE3206ED2}" type="presOf" srcId="{4BFD30DF-DB24-4C50-8DFD-6D7A0DF8C950}" destId="{853A5CFD-FDD1-2046-BCB6-2CC4A4060143}" srcOrd="0" destOrd="0" presId="urn:microsoft.com/office/officeart/2005/8/layout/vList2"/>
    <dgm:cxn modelId="{8C83D321-F78A-40DE-970F-3A4000CEECC5}" srcId="{FA8C5630-B5DC-48F2-A0EB-C19384C22891}" destId="{4BFD30DF-DB24-4C50-8DFD-6D7A0DF8C950}" srcOrd="3" destOrd="0" parTransId="{7B672FD0-8205-41C6-BBB8-93E5A65177A6}" sibTransId="{DB17D7E0-FD0D-4103-A6F1-668456DE32C1}"/>
    <dgm:cxn modelId="{8426C640-5066-4032-B1BF-E6568F8EE125}" srcId="{FA8C5630-B5DC-48F2-A0EB-C19384C22891}" destId="{A64A5ED1-C226-4B08-A4F1-C967B43A6845}" srcOrd="0" destOrd="0" parTransId="{168A993E-81D0-460B-AE21-078954200C4B}" sibTransId="{00B767A5-DE31-478D-A814-79D7980A840B}"/>
    <dgm:cxn modelId="{66F4DB5B-9666-6A46-8520-415CC085B8DF}" type="presOf" srcId="{FA8C5630-B5DC-48F2-A0EB-C19384C22891}" destId="{24781BFA-4A9D-0E43-A922-32514874044E}" srcOrd="0" destOrd="0" presId="urn:microsoft.com/office/officeart/2005/8/layout/vList2"/>
    <dgm:cxn modelId="{53CF6062-9FFF-4365-B085-7A7D7EE2925D}" srcId="{FA8C5630-B5DC-48F2-A0EB-C19384C22891}" destId="{A802F30C-EDC1-498A-9196-3414E66E10B2}" srcOrd="2" destOrd="0" parTransId="{3ADCE3EF-FD6E-4C20-88B7-FAD050199C1D}" sibTransId="{34C9FE30-8789-48EC-933B-3FED580E2497}"/>
    <dgm:cxn modelId="{74005271-9411-4AE8-AE56-3B4FB63A9E49}" srcId="{FA8C5630-B5DC-48F2-A0EB-C19384C22891}" destId="{4A01BAFB-59A4-47BE-A303-2775D9F7A0C9}" srcOrd="1" destOrd="0" parTransId="{33A84EAB-9C67-4959-BBDF-48D3E0B6C14A}" sibTransId="{22318015-F5C6-487E-BB18-3B1A1BAA8FC5}"/>
    <dgm:cxn modelId="{A0E74885-E0A1-D542-B64A-A4A19107FE80}" type="presOf" srcId="{A802F30C-EDC1-498A-9196-3414E66E10B2}" destId="{1BFE36DC-7655-7948-B99B-357CFB85DCFA}" srcOrd="0" destOrd="0" presId="urn:microsoft.com/office/officeart/2005/8/layout/vList2"/>
    <dgm:cxn modelId="{FE3623A6-0E94-684A-9F3C-F23C316716A8}" type="presOf" srcId="{4A01BAFB-59A4-47BE-A303-2775D9F7A0C9}" destId="{A73AA543-6538-2A46-BA28-85FB1CA2896D}" srcOrd="0" destOrd="0" presId="urn:microsoft.com/office/officeart/2005/8/layout/vList2"/>
    <dgm:cxn modelId="{75F73FF1-67A7-C240-9721-A52926486AD7}" type="presOf" srcId="{A64A5ED1-C226-4B08-A4F1-C967B43A6845}" destId="{98F4CACA-3009-0E45-AB97-7FFEC76A14E7}" srcOrd="0" destOrd="0" presId="urn:microsoft.com/office/officeart/2005/8/layout/vList2"/>
    <dgm:cxn modelId="{D83E6561-9065-6141-B50C-C1E259809E11}" type="presParOf" srcId="{24781BFA-4A9D-0E43-A922-32514874044E}" destId="{98F4CACA-3009-0E45-AB97-7FFEC76A14E7}" srcOrd="0" destOrd="0" presId="urn:microsoft.com/office/officeart/2005/8/layout/vList2"/>
    <dgm:cxn modelId="{A36F1B01-4D16-064A-AD64-9DB7833EE5A5}" type="presParOf" srcId="{24781BFA-4A9D-0E43-A922-32514874044E}" destId="{ABDB351B-69AB-B544-8244-7EE15669AC16}" srcOrd="1" destOrd="0" presId="urn:microsoft.com/office/officeart/2005/8/layout/vList2"/>
    <dgm:cxn modelId="{97E3313D-1349-DE49-91B0-7A7EF6CFC8A6}" type="presParOf" srcId="{24781BFA-4A9D-0E43-A922-32514874044E}" destId="{A73AA543-6538-2A46-BA28-85FB1CA2896D}" srcOrd="2" destOrd="0" presId="urn:microsoft.com/office/officeart/2005/8/layout/vList2"/>
    <dgm:cxn modelId="{F11718AB-E2E6-7143-A54F-C671296EAD91}" type="presParOf" srcId="{24781BFA-4A9D-0E43-A922-32514874044E}" destId="{9D7CBB10-CCF7-BA45-BE98-AE3CB671D593}" srcOrd="3" destOrd="0" presId="urn:microsoft.com/office/officeart/2005/8/layout/vList2"/>
    <dgm:cxn modelId="{7BA0EBDB-D570-3340-8377-2DF177F337F7}" type="presParOf" srcId="{24781BFA-4A9D-0E43-A922-32514874044E}" destId="{1BFE36DC-7655-7948-B99B-357CFB85DCFA}" srcOrd="4" destOrd="0" presId="urn:microsoft.com/office/officeart/2005/8/layout/vList2"/>
    <dgm:cxn modelId="{0AC23E43-AEB0-CD4D-ACA9-B9112E9589AC}" type="presParOf" srcId="{24781BFA-4A9D-0E43-A922-32514874044E}" destId="{5564F77B-A78D-2E4B-87B8-6C116C494BAE}" srcOrd="5" destOrd="0" presId="urn:microsoft.com/office/officeart/2005/8/layout/vList2"/>
    <dgm:cxn modelId="{0221C40F-93B3-C845-9737-ACA1487E5D76}" type="presParOf" srcId="{24781BFA-4A9D-0E43-A922-32514874044E}" destId="{853A5CFD-FDD1-2046-BCB6-2CC4A4060143}"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A8C5630-B5DC-48F2-A0EB-C19384C22891}"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A64A5ED1-C226-4B08-A4F1-C967B43A6845}">
      <dgm:prSet/>
      <dgm:spPr/>
      <dgm:t>
        <a:bodyPr/>
        <a:lstStyle/>
        <a:p>
          <a:r>
            <a:rPr lang="en-US" b="1" i="1" dirty="0"/>
            <a:t>MLDP Overview</a:t>
          </a:r>
          <a:endParaRPr lang="en-US" dirty="0"/>
        </a:p>
      </dgm:t>
    </dgm:pt>
    <dgm:pt modelId="{168A993E-81D0-460B-AE21-078954200C4B}" type="parTrans" cxnId="{8426C640-5066-4032-B1BF-E6568F8EE125}">
      <dgm:prSet/>
      <dgm:spPr/>
      <dgm:t>
        <a:bodyPr/>
        <a:lstStyle/>
        <a:p>
          <a:endParaRPr lang="en-US"/>
        </a:p>
      </dgm:t>
    </dgm:pt>
    <dgm:pt modelId="{00B767A5-DE31-478D-A814-79D7980A840B}" type="sibTrans" cxnId="{8426C640-5066-4032-B1BF-E6568F8EE125}">
      <dgm:prSet/>
      <dgm:spPr/>
      <dgm:t>
        <a:bodyPr/>
        <a:lstStyle/>
        <a:p>
          <a:endParaRPr lang="en-US"/>
        </a:p>
      </dgm:t>
    </dgm:pt>
    <dgm:pt modelId="{4A01BAFB-59A4-47BE-A303-2775D9F7A0C9}">
      <dgm:prSet/>
      <dgm:spPr/>
      <dgm:t>
        <a:bodyPr/>
        <a:lstStyle/>
        <a:p>
          <a:r>
            <a:rPr lang="en-US"/>
            <a:t>Survey of MLDP Elements</a:t>
          </a:r>
        </a:p>
      </dgm:t>
    </dgm:pt>
    <dgm:pt modelId="{33A84EAB-9C67-4959-BBDF-48D3E0B6C14A}" type="parTrans" cxnId="{74005271-9411-4AE8-AE56-3B4FB63A9E49}">
      <dgm:prSet/>
      <dgm:spPr/>
      <dgm:t>
        <a:bodyPr/>
        <a:lstStyle/>
        <a:p>
          <a:endParaRPr lang="en-US"/>
        </a:p>
      </dgm:t>
    </dgm:pt>
    <dgm:pt modelId="{22318015-F5C6-487E-BB18-3B1A1BAA8FC5}" type="sibTrans" cxnId="{74005271-9411-4AE8-AE56-3B4FB63A9E49}">
      <dgm:prSet/>
      <dgm:spPr/>
      <dgm:t>
        <a:bodyPr/>
        <a:lstStyle/>
        <a:p>
          <a:endParaRPr lang="en-US"/>
        </a:p>
      </dgm:t>
    </dgm:pt>
    <dgm:pt modelId="{A802F30C-EDC1-498A-9196-3414E66E10B2}">
      <dgm:prSet/>
      <dgm:spPr/>
      <dgm:t>
        <a:bodyPr/>
        <a:lstStyle/>
        <a:p>
          <a:r>
            <a:rPr lang="en-US"/>
            <a:t>Project Status and Road Map</a:t>
          </a:r>
        </a:p>
      </dgm:t>
    </dgm:pt>
    <dgm:pt modelId="{3ADCE3EF-FD6E-4C20-88B7-FAD050199C1D}" type="parTrans" cxnId="{53CF6062-9FFF-4365-B085-7A7D7EE2925D}">
      <dgm:prSet/>
      <dgm:spPr/>
      <dgm:t>
        <a:bodyPr/>
        <a:lstStyle/>
        <a:p>
          <a:endParaRPr lang="en-US"/>
        </a:p>
      </dgm:t>
    </dgm:pt>
    <dgm:pt modelId="{34C9FE30-8789-48EC-933B-3FED580E2497}" type="sibTrans" cxnId="{53CF6062-9FFF-4365-B085-7A7D7EE2925D}">
      <dgm:prSet/>
      <dgm:spPr/>
      <dgm:t>
        <a:bodyPr/>
        <a:lstStyle/>
        <a:p>
          <a:endParaRPr lang="en-US"/>
        </a:p>
      </dgm:t>
    </dgm:pt>
    <dgm:pt modelId="{4BFD30DF-DB24-4C50-8DFD-6D7A0DF8C950}">
      <dgm:prSet/>
      <dgm:spPr/>
      <dgm:t>
        <a:bodyPr/>
        <a:lstStyle/>
        <a:p>
          <a:r>
            <a:rPr lang="en-US"/>
            <a:t>Summary</a:t>
          </a:r>
        </a:p>
      </dgm:t>
    </dgm:pt>
    <dgm:pt modelId="{7B672FD0-8205-41C6-BBB8-93E5A65177A6}" type="parTrans" cxnId="{8C83D321-F78A-40DE-970F-3A4000CEECC5}">
      <dgm:prSet/>
      <dgm:spPr/>
      <dgm:t>
        <a:bodyPr/>
        <a:lstStyle/>
        <a:p>
          <a:endParaRPr lang="en-US"/>
        </a:p>
      </dgm:t>
    </dgm:pt>
    <dgm:pt modelId="{DB17D7E0-FD0D-4103-A6F1-668456DE32C1}" type="sibTrans" cxnId="{8C83D321-F78A-40DE-970F-3A4000CEECC5}">
      <dgm:prSet/>
      <dgm:spPr/>
      <dgm:t>
        <a:bodyPr/>
        <a:lstStyle/>
        <a:p>
          <a:endParaRPr lang="en-US"/>
        </a:p>
      </dgm:t>
    </dgm:pt>
    <dgm:pt modelId="{24781BFA-4A9D-0E43-A922-32514874044E}" type="pres">
      <dgm:prSet presAssocID="{FA8C5630-B5DC-48F2-A0EB-C19384C22891}" presName="linear" presStyleCnt="0">
        <dgm:presLayoutVars>
          <dgm:animLvl val="lvl"/>
          <dgm:resizeHandles val="exact"/>
        </dgm:presLayoutVars>
      </dgm:prSet>
      <dgm:spPr/>
    </dgm:pt>
    <dgm:pt modelId="{98F4CACA-3009-0E45-AB97-7FFEC76A14E7}" type="pres">
      <dgm:prSet presAssocID="{A64A5ED1-C226-4B08-A4F1-C967B43A6845}" presName="parentText" presStyleLbl="node1" presStyleIdx="0" presStyleCnt="4">
        <dgm:presLayoutVars>
          <dgm:chMax val="0"/>
          <dgm:bulletEnabled val="1"/>
        </dgm:presLayoutVars>
      </dgm:prSet>
      <dgm:spPr/>
    </dgm:pt>
    <dgm:pt modelId="{ABDB351B-69AB-B544-8244-7EE15669AC16}" type="pres">
      <dgm:prSet presAssocID="{00B767A5-DE31-478D-A814-79D7980A840B}" presName="spacer" presStyleCnt="0"/>
      <dgm:spPr/>
    </dgm:pt>
    <dgm:pt modelId="{A73AA543-6538-2A46-BA28-85FB1CA2896D}" type="pres">
      <dgm:prSet presAssocID="{4A01BAFB-59A4-47BE-A303-2775D9F7A0C9}" presName="parentText" presStyleLbl="node1" presStyleIdx="1" presStyleCnt="4">
        <dgm:presLayoutVars>
          <dgm:chMax val="0"/>
          <dgm:bulletEnabled val="1"/>
        </dgm:presLayoutVars>
      </dgm:prSet>
      <dgm:spPr/>
    </dgm:pt>
    <dgm:pt modelId="{9D7CBB10-CCF7-BA45-BE98-AE3CB671D593}" type="pres">
      <dgm:prSet presAssocID="{22318015-F5C6-487E-BB18-3B1A1BAA8FC5}" presName="spacer" presStyleCnt="0"/>
      <dgm:spPr/>
    </dgm:pt>
    <dgm:pt modelId="{1BFE36DC-7655-7948-B99B-357CFB85DCFA}" type="pres">
      <dgm:prSet presAssocID="{A802F30C-EDC1-498A-9196-3414E66E10B2}" presName="parentText" presStyleLbl="node1" presStyleIdx="2" presStyleCnt="4">
        <dgm:presLayoutVars>
          <dgm:chMax val="0"/>
          <dgm:bulletEnabled val="1"/>
        </dgm:presLayoutVars>
      </dgm:prSet>
      <dgm:spPr/>
    </dgm:pt>
    <dgm:pt modelId="{5564F77B-A78D-2E4B-87B8-6C116C494BAE}" type="pres">
      <dgm:prSet presAssocID="{34C9FE30-8789-48EC-933B-3FED580E2497}" presName="spacer" presStyleCnt="0"/>
      <dgm:spPr/>
    </dgm:pt>
    <dgm:pt modelId="{853A5CFD-FDD1-2046-BCB6-2CC4A4060143}" type="pres">
      <dgm:prSet presAssocID="{4BFD30DF-DB24-4C50-8DFD-6D7A0DF8C950}" presName="parentText" presStyleLbl="node1" presStyleIdx="3" presStyleCnt="4">
        <dgm:presLayoutVars>
          <dgm:chMax val="0"/>
          <dgm:bulletEnabled val="1"/>
        </dgm:presLayoutVars>
      </dgm:prSet>
      <dgm:spPr/>
    </dgm:pt>
  </dgm:ptLst>
  <dgm:cxnLst>
    <dgm:cxn modelId="{9A1AE420-B70F-C74E-BF15-9EEBE3206ED2}" type="presOf" srcId="{4BFD30DF-DB24-4C50-8DFD-6D7A0DF8C950}" destId="{853A5CFD-FDD1-2046-BCB6-2CC4A4060143}" srcOrd="0" destOrd="0" presId="urn:microsoft.com/office/officeart/2005/8/layout/vList2"/>
    <dgm:cxn modelId="{8C83D321-F78A-40DE-970F-3A4000CEECC5}" srcId="{FA8C5630-B5DC-48F2-A0EB-C19384C22891}" destId="{4BFD30DF-DB24-4C50-8DFD-6D7A0DF8C950}" srcOrd="3" destOrd="0" parTransId="{7B672FD0-8205-41C6-BBB8-93E5A65177A6}" sibTransId="{DB17D7E0-FD0D-4103-A6F1-668456DE32C1}"/>
    <dgm:cxn modelId="{8426C640-5066-4032-B1BF-E6568F8EE125}" srcId="{FA8C5630-B5DC-48F2-A0EB-C19384C22891}" destId="{A64A5ED1-C226-4B08-A4F1-C967B43A6845}" srcOrd="0" destOrd="0" parTransId="{168A993E-81D0-460B-AE21-078954200C4B}" sibTransId="{00B767A5-DE31-478D-A814-79D7980A840B}"/>
    <dgm:cxn modelId="{66F4DB5B-9666-6A46-8520-415CC085B8DF}" type="presOf" srcId="{FA8C5630-B5DC-48F2-A0EB-C19384C22891}" destId="{24781BFA-4A9D-0E43-A922-32514874044E}" srcOrd="0" destOrd="0" presId="urn:microsoft.com/office/officeart/2005/8/layout/vList2"/>
    <dgm:cxn modelId="{53CF6062-9FFF-4365-B085-7A7D7EE2925D}" srcId="{FA8C5630-B5DC-48F2-A0EB-C19384C22891}" destId="{A802F30C-EDC1-498A-9196-3414E66E10B2}" srcOrd="2" destOrd="0" parTransId="{3ADCE3EF-FD6E-4C20-88B7-FAD050199C1D}" sibTransId="{34C9FE30-8789-48EC-933B-3FED580E2497}"/>
    <dgm:cxn modelId="{74005271-9411-4AE8-AE56-3B4FB63A9E49}" srcId="{FA8C5630-B5DC-48F2-A0EB-C19384C22891}" destId="{4A01BAFB-59A4-47BE-A303-2775D9F7A0C9}" srcOrd="1" destOrd="0" parTransId="{33A84EAB-9C67-4959-BBDF-48D3E0B6C14A}" sibTransId="{22318015-F5C6-487E-BB18-3B1A1BAA8FC5}"/>
    <dgm:cxn modelId="{A0E74885-E0A1-D542-B64A-A4A19107FE80}" type="presOf" srcId="{A802F30C-EDC1-498A-9196-3414E66E10B2}" destId="{1BFE36DC-7655-7948-B99B-357CFB85DCFA}" srcOrd="0" destOrd="0" presId="urn:microsoft.com/office/officeart/2005/8/layout/vList2"/>
    <dgm:cxn modelId="{FE3623A6-0E94-684A-9F3C-F23C316716A8}" type="presOf" srcId="{4A01BAFB-59A4-47BE-A303-2775D9F7A0C9}" destId="{A73AA543-6538-2A46-BA28-85FB1CA2896D}" srcOrd="0" destOrd="0" presId="urn:microsoft.com/office/officeart/2005/8/layout/vList2"/>
    <dgm:cxn modelId="{75F73FF1-67A7-C240-9721-A52926486AD7}" type="presOf" srcId="{A64A5ED1-C226-4B08-A4F1-C967B43A6845}" destId="{98F4CACA-3009-0E45-AB97-7FFEC76A14E7}" srcOrd="0" destOrd="0" presId="urn:microsoft.com/office/officeart/2005/8/layout/vList2"/>
    <dgm:cxn modelId="{D83E6561-9065-6141-B50C-C1E259809E11}" type="presParOf" srcId="{24781BFA-4A9D-0E43-A922-32514874044E}" destId="{98F4CACA-3009-0E45-AB97-7FFEC76A14E7}" srcOrd="0" destOrd="0" presId="urn:microsoft.com/office/officeart/2005/8/layout/vList2"/>
    <dgm:cxn modelId="{A36F1B01-4D16-064A-AD64-9DB7833EE5A5}" type="presParOf" srcId="{24781BFA-4A9D-0E43-A922-32514874044E}" destId="{ABDB351B-69AB-B544-8244-7EE15669AC16}" srcOrd="1" destOrd="0" presId="urn:microsoft.com/office/officeart/2005/8/layout/vList2"/>
    <dgm:cxn modelId="{97E3313D-1349-DE49-91B0-7A7EF6CFC8A6}" type="presParOf" srcId="{24781BFA-4A9D-0E43-A922-32514874044E}" destId="{A73AA543-6538-2A46-BA28-85FB1CA2896D}" srcOrd="2" destOrd="0" presId="urn:microsoft.com/office/officeart/2005/8/layout/vList2"/>
    <dgm:cxn modelId="{F11718AB-E2E6-7143-A54F-C671296EAD91}" type="presParOf" srcId="{24781BFA-4A9D-0E43-A922-32514874044E}" destId="{9D7CBB10-CCF7-BA45-BE98-AE3CB671D593}" srcOrd="3" destOrd="0" presId="urn:microsoft.com/office/officeart/2005/8/layout/vList2"/>
    <dgm:cxn modelId="{7BA0EBDB-D570-3340-8377-2DF177F337F7}" type="presParOf" srcId="{24781BFA-4A9D-0E43-A922-32514874044E}" destId="{1BFE36DC-7655-7948-B99B-357CFB85DCFA}" srcOrd="4" destOrd="0" presId="urn:microsoft.com/office/officeart/2005/8/layout/vList2"/>
    <dgm:cxn modelId="{0AC23E43-AEB0-CD4D-ACA9-B9112E9589AC}" type="presParOf" srcId="{24781BFA-4A9D-0E43-A922-32514874044E}" destId="{5564F77B-A78D-2E4B-87B8-6C116C494BAE}" srcOrd="5" destOrd="0" presId="urn:microsoft.com/office/officeart/2005/8/layout/vList2"/>
    <dgm:cxn modelId="{0221C40F-93B3-C845-9737-ACA1487E5D76}" type="presParOf" srcId="{24781BFA-4A9D-0E43-A922-32514874044E}" destId="{853A5CFD-FDD1-2046-BCB6-2CC4A4060143}"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9A0FBE1-F33A-43AB-BE98-298AAC4A4BF5}" type="doc">
      <dgm:prSet loTypeId="urn:microsoft.com/office/officeart/2005/8/layout/hList1" loCatId="list" qsTypeId="urn:microsoft.com/office/officeart/2005/8/quickstyle/simple1" qsCatId="simple" csTypeId="urn:microsoft.com/office/officeart/2005/8/colors/colorful2" csCatId="colorful"/>
      <dgm:spPr/>
      <dgm:t>
        <a:bodyPr/>
        <a:lstStyle/>
        <a:p>
          <a:endParaRPr lang="en-US"/>
        </a:p>
      </dgm:t>
    </dgm:pt>
    <dgm:pt modelId="{204B877F-D8AB-4493-8078-F410BFE28C5F}">
      <dgm:prSet/>
      <dgm:spPr/>
      <dgm:t>
        <a:bodyPr/>
        <a:lstStyle/>
        <a:p>
          <a:r>
            <a:rPr lang="en-US"/>
            <a:t>The Core Services are the foundation of the MLDP.</a:t>
          </a:r>
        </a:p>
      </dgm:t>
    </dgm:pt>
    <dgm:pt modelId="{2E922C7C-0CDE-4196-97D4-F89244F65714}" type="parTrans" cxnId="{0FDEFE52-A611-4719-8AFB-3E906B036571}">
      <dgm:prSet/>
      <dgm:spPr/>
      <dgm:t>
        <a:bodyPr/>
        <a:lstStyle/>
        <a:p>
          <a:endParaRPr lang="en-US"/>
        </a:p>
      </dgm:t>
    </dgm:pt>
    <dgm:pt modelId="{A3609561-BC49-4962-8FAF-09197909B60C}" type="sibTrans" cxnId="{0FDEFE52-A611-4719-8AFB-3E906B036571}">
      <dgm:prSet/>
      <dgm:spPr/>
      <dgm:t>
        <a:bodyPr/>
        <a:lstStyle/>
        <a:p>
          <a:endParaRPr lang="en-US"/>
        </a:p>
      </dgm:t>
    </dgm:pt>
    <dgm:pt modelId="{0C8D7337-4004-476F-B090-CE6416D39A90}">
      <dgm:prSet/>
      <dgm:spPr/>
      <dgm:t>
        <a:bodyPr/>
        <a:lstStyle/>
        <a:p>
          <a:r>
            <a:rPr lang="en-US"/>
            <a:t>This collaborating suite of services manages an archive of heterogenous data with a focus on data science applications.</a:t>
          </a:r>
        </a:p>
      </dgm:t>
    </dgm:pt>
    <dgm:pt modelId="{C83E9240-A48D-4391-83C2-55410C3FF498}" type="parTrans" cxnId="{87DC681B-A10C-4BA7-99C0-7203BAA0B2F7}">
      <dgm:prSet/>
      <dgm:spPr/>
      <dgm:t>
        <a:bodyPr/>
        <a:lstStyle/>
        <a:p>
          <a:endParaRPr lang="en-US"/>
        </a:p>
      </dgm:t>
    </dgm:pt>
    <dgm:pt modelId="{D58E4238-1E16-4D8D-A832-8CDC23DDB5E3}" type="sibTrans" cxnId="{87DC681B-A10C-4BA7-99C0-7203BAA0B2F7}">
      <dgm:prSet/>
      <dgm:spPr/>
      <dgm:t>
        <a:bodyPr/>
        <a:lstStyle/>
        <a:p>
          <a:endParaRPr lang="en-US"/>
        </a:p>
      </dgm:t>
    </dgm:pt>
    <dgm:pt modelId="{78701B30-1E70-4D05-8AEA-B5C6A42B176B}">
      <dgm:prSet/>
      <dgm:spPr/>
      <dgm:t>
        <a:bodyPr/>
        <a:lstStyle/>
        <a:p>
          <a:r>
            <a:rPr lang="en-US"/>
            <a:t>Each service offers a well-defined API.</a:t>
          </a:r>
        </a:p>
      </dgm:t>
    </dgm:pt>
    <dgm:pt modelId="{CEB6A419-C02E-41BC-ACD9-C7892678C8D2}" type="parTrans" cxnId="{E228C618-613A-4E30-8013-F42D3733E222}">
      <dgm:prSet/>
      <dgm:spPr/>
      <dgm:t>
        <a:bodyPr/>
        <a:lstStyle/>
        <a:p>
          <a:endParaRPr lang="en-US"/>
        </a:p>
      </dgm:t>
    </dgm:pt>
    <dgm:pt modelId="{F5BCB133-5164-4247-9567-36B4582B1FE1}" type="sibTrans" cxnId="{E228C618-613A-4E30-8013-F42D3733E222}">
      <dgm:prSet/>
      <dgm:spPr/>
      <dgm:t>
        <a:bodyPr/>
        <a:lstStyle/>
        <a:p>
          <a:endParaRPr lang="en-US"/>
        </a:p>
      </dgm:t>
    </dgm:pt>
    <dgm:pt modelId="{572A322D-E14C-4281-8F6A-74ACAAFA3808}">
      <dgm:prSet/>
      <dgm:spPr/>
      <dgm:t>
        <a:bodyPr/>
        <a:lstStyle/>
        <a:p>
          <a:r>
            <a:rPr lang="en-US"/>
            <a:t>The initial APIs for the Ingestion, Query, and Annotation services are defined, implemented and fully functional – and will continue to evolve.</a:t>
          </a:r>
        </a:p>
      </dgm:t>
    </dgm:pt>
    <dgm:pt modelId="{A9CB07AC-EBFE-430A-8665-77491D443F5B}" type="parTrans" cxnId="{F9F1DBCD-F3D0-469F-AB63-90C3F0891958}">
      <dgm:prSet/>
      <dgm:spPr/>
      <dgm:t>
        <a:bodyPr/>
        <a:lstStyle/>
        <a:p>
          <a:endParaRPr lang="en-US"/>
        </a:p>
      </dgm:t>
    </dgm:pt>
    <dgm:pt modelId="{2AB10692-6FDA-47A0-9F4B-04E85AF72B66}" type="sibTrans" cxnId="{F9F1DBCD-F3D0-469F-AB63-90C3F0891958}">
      <dgm:prSet/>
      <dgm:spPr/>
      <dgm:t>
        <a:bodyPr/>
        <a:lstStyle/>
        <a:p>
          <a:endParaRPr lang="en-US"/>
        </a:p>
      </dgm:t>
    </dgm:pt>
    <dgm:pt modelId="{0BE6C02F-DD75-4C23-8260-DCAE8F7FC3D7}">
      <dgm:prSet/>
      <dgm:spPr/>
      <dgm:t>
        <a:bodyPr/>
        <a:lstStyle/>
        <a:p>
          <a:r>
            <a:rPr lang="en-US"/>
            <a:t>The MLDP offers two modes of communication, supporting a wide range of application types and programming styles.</a:t>
          </a:r>
        </a:p>
      </dgm:t>
    </dgm:pt>
    <dgm:pt modelId="{EE4B1E5B-3891-4975-B88B-2013BC5518A6}" type="parTrans" cxnId="{85EBD4E9-5028-4041-894F-959C82D644FC}">
      <dgm:prSet/>
      <dgm:spPr/>
      <dgm:t>
        <a:bodyPr/>
        <a:lstStyle/>
        <a:p>
          <a:endParaRPr lang="en-US"/>
        </a:p>
      </dgm:t>
    </dgm:pt>
    <dgm:pt modelId="{73B4EEA2-56A4-41F3-8218-E94EEA780E7B}" type="sibTrans" cxnId="{85EBD4E9-5028-4041-894F-959C82D644FC}">
      <dgm:prSet/>
      <dgm:spPr/>
      <dgm:t>
        <a:bodyPr/>
        <a:lstStyle/>
        <a:p>
          <a:endParaRPr lang="en-US"/>
        </a:p>
      </dgm:t>
    </dgm:pt>
    <dgm:pt modelId="{DB348494-6A9D-40CD-99FD-71499340F3BE}">
      <dgm:prSet/>
      <dgm:spPr/>
      <dgm:t>
        <a:bodyPr/>
        <a:lstStyle/>
        <a:p>
          <a:r>
            <a:rPr lang="en-US"/>
            <a:t>Direct gRPC API communications is supported for most programming languages.</a:t>
          </a:r>
        </a:p>
      </dgm:t>
    </dgm:pt>
    <dgm:pt modelId="{7C04028B-0EF8-4511-B83B-BF00CC5F793F}" type="parTrans" cxnId="{3A42E394-BE04-422E-BAD7-BA7FEDA4DE2A}">
      <dgm:prSet/>
      <dgm:spPr/>
      <dgm:t>
        <a:bodyPr/>
        <a:lstStyle/>
        <a:p>
          <a:endParaRPr lang="en-US"/>
        </a:p>
      </dgm:t>
    </dgm:pt>
    <dgm:pt modelId="{274B1B80-98F6-4FA0-B68D-D744420244D6}" type="sibTrans" cxnId="{3A42E394-BE04-422E-BAD7-BA7FEDA4DE2A}">
      <dgm:prSet/>
      <dgm:spPr/>
      <dgm:t>
        <a:bodyPr/>
        <a:lstStyle/>
        <a:p>
          <a:endParaRPr lang="en-US"/>
        </a:p>
      </dgm:t>
    </dgm:pt>
    <dgm:pt modelId="{4AFECF5C-4A54-4622-ADD3-6FCAAC614989}">
      <dgm:prSet/>
      <dgm:spPr/>
      <dgm:t>
        <a:bodyPr/>
        <a:lstStyle/>
        <a:p>
          <a:r>
            <a:rPr lang="en-US"/>
            <a:t>Client Libraries are provided for Java and Python applications.</a:t>
          </a:r>
        </a:p>
      </dgm:t>
    </dgm:pt>
    <dgm:pt modelId="{3E73540E-0F81-472E-9DBD-25E4126C5CCA}" type="parTrans" cxnId="{CC56A1D8-99E5-41F3-A833-DC458CFF2D3F}">
      <dgm:prSet/>
      <dgm:spPr/>
      <dgm:t>
        <a:bodyPr/>
        <a:lstStyle/>
        <a:p>
          <a:endParaRPr lang="en-US"/>
        </a:p>
      </dgm:t>
    </dgm:pt>
    <dgm:pt modelId="{E4E85A3B-9012-4087-9D57-B5FACE8351A3}" type="sibTrans" cxnId="{CC56A1D8-99E5-41F3-A833-DC458CFF2D3F}">
      <dgm:prSet/>
      <dgm:spPr/>
      <dgm:t>
        <a:bodyPr/>
        <a:lstStyle/>
        <a:p>
          <a:endParaRPr lang="en-US"/>
        </a:p>
      </dgm:t>
    </dgm:pt>
    <dgm:pt modelId="{0A08285C-40DF-43E7-8F71-63222EC4B18A}">
      <dgm:prSet/>
      <dgm:spPr/>
      <dgm:t>
        <a:bodyPr/>
        <a:lstStyle/>
        <a:p>
          <a:r>
            <a:rPr lang="en-US"/>
            <a:t>APIs support both simple request-response interaction and sophisticated bidirectional streaming.</a:t>
          </a:r>
        </a:p>
      </dgm:t>
    </dgm:pt>
    <dgm:pt modelId="{51B2B15A-0F90-4D28-85B8-5AA8391B281F}" type="parTrans" cxnId="{778D88D3-0F9F-4856-A3BB-528B7529E62B}">
      <dgm:prSet/>
      <dgm:spPr/>
      <dgm:t>
        <a:bodyPr/>
        <a:lstStyle/>
        <a:p>
          <a:endParaRPr lang="en-US"/>
        </a:p>
      </dgm:t>
    </dgm:pt>
    <dgm:pt modelId="{ECE6C1DD-5A50-4C4A-9A60-CED7BAAB23D5}" type="sibTrans" cxnId="{778D88D3-0F9F-4856-A3BB-528B7529E62B}">
      <dgm:prSet/>
      <dgm:spPr/>
      <dgm:t>
        <a:bodyPr/>
        <a:lstStyle/>
        <a:p>
          <a:endParaRPr lang="en-US"/>
        </a:p>
      </dgm:t>
    </dgm:pt>
    <dgm:pt modelId="{4BD41EA1-0BE3-4109-85AB-EA2E28279268}">
      <dgm:prSet/>
      <dgm:spPr/>
      <dgm:t>
        <a:bodyPr/>
        <a:lstStyle/>
        <a:p>
          <a:r>
            <a:rPr lang="en-US"/>
            <a:t>Ingestion performance is a key consideration and primary focus.</a:t>
          </a:r>
        </a:p>
      </dgm:t>
    </dgm:pt>
    <dgm:pt modelId="{81378FF9-4C52-4BB0-B4CA-ADC807F89E49}" type="parTrans" cxnId="{FB9FA64D-8A20-4214-A2DE-588574773007}">
      <dgm:prSet/>
      <dgm:spPr/>
      <dgm:t>
        <a:bodyPr/>
        <a:lstStyle/>
        <a:p>
          <a:endParaRPr lang="en-US"/>
        </a:p>
      </dgm:t>
    </dgm:pt>
    <dgm:pt modelId="{5DFB7D53-98B4-4CF5-956F-B8376B8329B2}" type="sibTrans" cxnId="{FB9FA64D-8A20-4214-A2DE-588574773007}">
      <dgm:prSet/>
      <dgm:spPr/>
      <dgm:t>
        <a:bodyPr/>
        <a:lstStyle/>
        <a:p>
          <a:endParaRPr lang="en-US"/>
        </a:p>
      </dgm:t>
    </dgm:pt>
    <dgm:pt modelId="{32370A3D-76CD-46F1-A958-76D275165327}">
      <dgm:prSet/>
      <dgm:spPr/>
      <dgm:t>
        <a:bodyPr/>
        <a:lstStyle/>
        <a:p>
          <a:r>
            <a:rPr lang="en-US"/>
            <a:t>The current MLDP implementation exceeds the baseline performance objective initially established for the project, and continuous improvements are expected.</a:t>
          </a:r>
        </a:p>
      </dgm:t>
    </dgm:pt>
    <dgm:pt modelId="{06EFA2B1-BABB-42DC-8D21-ACAEB3BAEFCE}" type="parTrans" cxnId="{3F7374AF-9754-4B93-9B19-4FC6F5DC28D1}">
      <dgm:prSet/>
      <dgm:spPr/>
      <dgm:t>
        <a:bodyPr/>
        <a:lstStyle/>
        <a:p>
          <a:endParaRPr lang="en-US"/>
        </a:p>
      </dgm:t>
    </dgm:pt>
    <dgm:pt modelId="{CDF24DA7-DB6E-4308-8C90-B86ED90DCC18}" type="sibTrans" cxnId="{3F7374AF-9754-4B93-9B19-4FC6F5DC28D1}">
      <dgm:prSet/>
      <dgm:spPr/>
      <dgm:t>
        <a:bodyPr/>
        <a:lstStyle/>
        <a:p>
          <a:endParaRPr lang="en-US"/>
        </a:p>
      </dgm:t>
    </dgm:pt>
    <dgm:pt modelId="{9D50DDD6-E6AE-8844-8FC0-46183E1554D4}" type="pres">
      <dgm:prSet presAssocID="{79A0FBE1-F33A-43AB-BE98-298AAC4A4BF5}" presName="Name0" presStyleCnt="0">
        <dgm:presLayoutVars>
          <dgm:dir/>
          <dgm:animLvl val="lvl"/>
          <dgm:resizeHandles val="exact"/>
        </dgm:presLayoutVars>
      </dgm:prSet>
      <dgm:spPr/>
    </dgm:pt>
    <dgm:pt modelId="{6C56C73C-8C79-2A49-9F6E-FE2C4B72316B}" type="pres">
      <dgm:prSet presAssocID="{204B877F-D8AB-4493-8078-F410BFE28C5F}" presName="composite" presStyleCnt="0"/>
      <dgm:spPr/>
    </dgm:pt>
    <dgm:pt modelId="{C86F4155-8114-8244-A8EF-323F314BC44B}" type="pres">
      <dgm:prSet presAssocID="{204B877F-D8AB-4493-8078-F410BFE28C5F}" presName="parTx" presStyleLbl="alignNode1" presStyleIdx="0" presStyleCnt="3">
        <dgm:presLayoutVars>
          <dgm:chMax val="0"/>
          <dgm:chPref val="0"/>
          <dgm:bulletEnabled val="1"/>
        </dgm:presLayoutVars>
      </dgm:prSet>
      <dgm:spPr/>
    </dgm:pt>
    <dgm:pt modelId="{F33D17C4-968A-5B46-8987-06E4838CB005}" type="pres">
      <dgm:prSet presAssocID="{204B877F-D8AB-4493-8078-F410BFE28C5F}" presName="desTx" presStyleLbl="alignAccFollowNode1" presStyleIdx="0" presStyleCnt="3">
        <dgm:presLayoutVars>
          <dgm:bulletEnabled val="1"/>
        </dgm:presLayoutVars>
      </dgm:prSet>
      <dgm:spPr/>
    </dgm:pt>
    <dgm:pt modelId="{82729401-D0C3-A946-ABA8-E7DC1B6D5CB7}" type="pres">
      <dgm:prSet presAssocID="{A3609561-BC49-4962-8FAF-09197909B60C}" presName="space" presStyleCnt="0"/>
      <dgm:spPr/>
    </dgm:pt>
    <dgm:pt modelId="{4F5E1AF6-B687-0D44-A086-21010102F592}" type="pres">
      <dgm:prSet presAssocID="{0BE6C02F-DD75-4C23-8260-DCAE8F7FC3D7}" presName="composite" presStyleCnt="0"/>
      <dgm:spPr/>
    </dgm:pt>
    <dgm:pt modelId="{DA1210EC-3942-1D4A-A0E4-07861BD7C748}" type="pres">
      <dgm:prSet presAssocID="{0BE6C02F-DD75-4C23-8260-DCAE8F7FC3D7}" presName="parTx" presStyleLbl="alignNode1" presStyleIdx="1" presStyleCnt="3">
        <dgm:presLayoutVars>
          <dgm:chMax val="0"/>
          <dgm:chPref val="0"/>
          <dgm:bulletEnabled val="1"/>
        </dgm:presLayoutVars>
      </dgm:prSet>
      <dgm:spPr/>
    </dgm:pt>
    <dgm:pt modelId="{6395CC77-5E1A-6C4B-B89B-2770F21EEDBE}" type="pres">
      <dgm:prSet presAssocID="{0BE6C02F-DD75-4C23-8260-DCAE8F7FC3D7}" presName="desTx" presStyleLbl="alignAccFollowNode1" presStyleIdx="1" presStyleCnt="3">
        <dgm:presLayoutVars>
          <dgm:bulletEnabled val="1"/>
        </dgm:presLayoutVars>
      </dgm:prSet>
      <dgm:spPr/>
    </dgm:pt>
    <dgm:pt modelId="{BF74EE1A-0EFA-4E46-B985-F4615D99DCF5}" type="pres">
      <dgm:prSet presAssocID="{73B4EEA2-56A4-41F3-8218-E94EEA780E7B}" presName="space" presStyleCnt="0"/>
      <dgm:spPr/>
    </dgm:pt>
    <dgm:pt modelId="{C8F3EDA0-31E0-F442-B422-631F64C2216B}" type="pres">
      <dgm:prSet presAssocID="{4BD41EA1-0BE3-4109-85AB-EA2E28279268}" presName="composite" presStyleCnt="0"/>
      <dgm:spPr/>
    </dgm:pt>
    <dgm:pt modelId="{2C0A6397-30A2-424F-8BA5-F513362A9BD6}" type="pres">
      <dgm:prSet presAssocID="{4BD41EA1-0BE3-4109-85AB-EA2E28279268}" presName="parTx" presStyleLbl="alignNode1" presStyleIdx="2" presStyleCnt="3">
        <dgm:presLayoutVars>
          <dgm:chMax val="0"/>
          <dgm:chPref val="0"/>
          <dgm:bulletEnabled val="1"/>
        </dgm:presLayoutVars>
      </dgm:prSet>
      <dgm:spPr/>
    </dgm:pt>
    <dgm:pt modelId="{C5946218-FE71-1647-8541-002254224E7A}" type="pres">
      <dgm:prSet presAssocID="{4BD41EA1-0BE3-4109-85AB-EA2E28279268}" presName="desTx" presStyleLbl="alignAccFollowNode1" presStyleIdx="2" presStyleCnt="3">
        <dgm:presLayoutVars>
          <dgm:bulletEnabled val="1"/>
        </dgm:presLayoutVars>
      </dgm:prSet>
      <dgm:spPr/>
    </dgm:pt>
  </dgm:ptLst>
  <dgm:cxnLst>
    <dgm:cxn modelId="{E228C618-613A-4E30-8013-F42D3733E222}" srcId="{204B877F-D8AB-4493-8078-F410BFE28C5F}" destId="{78701B30-1E70-4D05-8AEA-B5C6A42B176B}" srcOrd="1" destOrd="0" parTransId="{CEB6A419-C02E-41BC-ACD9-C7892678C8D2}" sibTransId="{F5BCB133-5164-4247-9567-36B4582B1FE1}"/>
    <dgm:cxn modelId="{87DC681B-A10C-4BA7-99C0-7203BAA0B2F7}" srcId="{204B877F-D8AB-4493-8078-F410BFE28C5F}" destId="{0C8D7337-4004-476F-B090-CE6416D39A90}" srcOrd="0" destOrd="0" parTransId="{C83E9240-A48D-4391-83C2-55410C3FF498}" sibTransId="{D58E4238-1E16-4D8D-A832-8CDC23DDB5E3}"/>
    <dgm:cxn modelId="{C41B6B24-8378-C246-9D62-95D0AB671D8C}" type="presOf" srcId="{78701B30-1E70-4D05-8AEA-B5C6A42B176B}" destId="{F33D17C4-968A-5B46-8987-06E4838CB005}" srcOrd="0" destOrd="1" presId="urn:microsoft.com/office/officeart/2005/8/layout/hList1"/>
    <dgm:cxn modelId="{EE02D443-D3F8-D047-8D61-3A95C095E637}" type="presOf" srcId="{572A322D-E14C-4281-8F6A-74ACAAFA3808}" destId="{F33D17C4-968A-5B46-8987-06E4838CB005}" srcOrd="0" destOrd="2" presId="urn:microsoft.com/office/officeart/2005/8/layout/hList1"/>
    <dgm:cxn modelId="{78DBAF47-530D-C748-9161-D8658AD4A352}" type="presOf" srcId="{0BE6C02F-DD75-4C23-8260-DCAE8F7FC3D7}" destId="{DA1210EC-3942-1D4A-A0E4-07861BD7C748}" srcOrd="0" destOrd="0" presId="urn:microsoft.com/office/officeart/2005/8/layout/hList1"/>
    <dgm:cxn modelId="{FB9FA64D-8A20-4214-A2DE-588574773007}" srcId="{79A0FBE1-F33A-43AB-BE98-298AAC4A4BF5}" destId="{4BD41EA1-0BE3-4109-85AB-EA2E28279268}" srcOrd="2" destOrd="0" parTransId="{81378FF9-4C52-4BB0-B4CA-ADC807F89E49}" sibTransId="{5DFB7D53-98B4-4CF5-956F-B8376B8329B2}"/>
    <dgm:cxn modelId="{A6BD7D50-D83A-B24F-B3C8-927C67E83412}" type="presOf" srcId="{79A0FBE1-F33A-43AB-BE98-298AAC4A4BF5}" destId="{9D50DDD6-E6AE-8844-8FC0-46183E1554D4}" srcOrd="0" destOrd="0" presId="urn:microsoft.com/office/officeart/2005/8/layout/hList1"/>
    <dgm:cxn modelId="{0FDEFE52-A611-4719-8AFB-3E906B036571}" srcId="{79A0FBE1-F33A-43AB-BE98-298AAC4A4BF5}" destId="{204B877F-D8AB-4493-8078-F410BFE28C5F}" srcOrd="0" destOrd="0" parTransId="{2E922C7C-0CDE-4196-97D4-F89244F65714}" sibTransId="{A3609561-BC49-4962-8FAF-09197909B60C}"/>
    <dgm:cxn modelId="{273CA558-88F9-B242-BF7C-E67A5C5B6854}" type="presOf" srcId="{0A08285C-40DF-43E7-8F71-63222EC4B18A}" destId="{6395CC77-5E1A-6C4B-B89B-2770F21EEDBE}" srcOrd="0" destOrd="2" presId="urn:microsoft.com/office/officeart/2005/8/layout/hList1"/>
    <dgm:cxn modelId="{98E7B463-9855-284D-B343-E54FC4DB4572}" type="presOf" srcId="{4BD41EA1-0BE3-4109-85AB-EA2E28279268}" destId="{2C0A6397-30A2-424F-8BA5-F513362A9BD6}" srcOrd="0" destOrd="0" presId="urn:microsoft.com/office/officeart/2005/8/layout/hList1"/>
    <dgm:cxn modelId="{3A42E394-BE04-422E-BAD7-BA7FEDA4DE2A}" srcId="{0BE6C02F-DD75-4C23-8260-DCAE8F7FC3D7}" destId="{DB348494-6A9D-40CD-99FD-71499340F3BE}" srcOrd="0" destOrd="0" parTransId="{7C04028B-0EF8-4511-B83B-BF00CC5F793F}" sibTransId="{274B1B80-98F6-4FA0-B68D-D744420244D6}"/>
    <dgm:cxn modelId="{3F7374AF-9754-4B93-9B19-4FC6F5DC28D1}" srcId="{4BD41EA1-0BE3-4109-85AB-EA2E28279268}" destId="{32370A3D-76CD-46F1-A958-76D275165327}" srcOrd="0" destOrd="0" parTransId="{06EFA2B1-BABB-42DC-8D21-ACAEB3BAEFCE}" sibTransId="{CDF24DA7-DB6E-4308-8C90-B86ED90DCC18}"/>
    <dgm:cxn modelId="{6D8905B3-A2AF-1744-B285-FCB61E58E4CD}" type="presOf" srcId="{0C8D7337-4004-476F-B090-CE6416D39A90}" destId="{F33D17C4-968A-5B46-8987-06E4838CB005}" srcOrd="0" destOrd="0" presId="urn:microsoft.com/office/officeart/2005/8/layout/hList1"/>
    <dgm:cxn modelId="{F9F1DBCD-F3D0-469F-AB63-90C3F0891958}" srcId="{204B877F-D8AB-4493-8078-F410BFE28C5F}" destId="{572A322D-E14C-4281-8F6A-74ACAAFA3808}" srcOrd="2" destOrd="0" parTransId="{A9CB07AC-EBFE-430A-8665-77491D443F5B}" sibTransId="{2AB10692-6FDA-47A0-9F4B-04E85AF72B66}"/>
    <dgm:cxn modelId="{7CDCF8D2-4712-774A-B9AF-6CD877A1BCCD}" type="presOf" srcId="{DB348494-6A9D-40CD-99FD-71499340F3BE}" destId="{6395CC77-5E1A-6C4B-B89B-2770F21EEDBE}" srcOrd="0" destOrd="0" presId="urn:microsoft.com/office/officeart/2005/8/layout/hList1"/>
    <dgm:cxn modelId="{778D88D3-0F9F-4856-A3BB-528B7529E62B}" srcId="{0BE6C02F-DD75-4C23-8260-DCAE8F7FC3D7}" destId="{0A08285C-40DF-43E7-8F71-63222EC4B18A}" srcOrd="2" destOrd="0" parTransId="{51B2B15A-0F90-4D28-85B8-5AA8391B281F}" sibTransId="{ECE6C1DD-5A50-4C4A-9A60-CED7BAAB23D5}"/>
    <dgm:cxn modelId="{CC56A1D8-99E5-41F3-A833-DC458CFF2D3F}" srcId="{0BE6C02F-DD75-4C23-8260-DCAE8F7FC3D7}" destId="{4AFECF5C-4A54-4622-ADD3-6FCAAC614989}" srcOrd="1" destOrd="0" parTransId="{3E73540E-0F81-472E-9DBD-25E4126C5CCA}" sibTransId="{E4E85A3B-9012-4087-9D57-B5FACE8351A3}"/>
    <dgm:cxn modelId="{4B5CD3E4-7097-8449-AD61-12F9F78EFD93}" type="presOf" srcId="{4AFECF5C-4A54-4622-ADD3-6FCAAC614989}" destId="{6395CC77-5E1A-6C4B-B89B-2770F21EEDBE}" srcOrd="0" destOrd="1" presId="urn:microsoft.com/office/officeart/2005/8/layout/hList1"/>
    <dgm:cxn modelId="{85EBD4E9-5028-4041-894F-959C82D644FC}" srcId="{79A0FBE1-F33A-43AB-BE98-298AAC4A4BF5}" destId="{0BE6C02F-DD75-4C23-8260-DCAE8F7FC3D7}" srcOrd="1" destOrd="0" parTransId="{EE4B1E5B-3891-4975-B88B-2013BC5518A6}" sibTransId="{73B4EEA2-56A4-41F3-8218-E94EEA780E7B}"/>
    <dgm:cxn modelId="{6C0E7BEF-7DB8-7A4C-A1C8-3E22AC51F7A4}" type="presOf" srcId="{204B877F-D8AB-4493-8078-F410BFE28C5F}" destId="{C86F4155-8114-8244-A8EF-323F314BC44B}" srcOrd="0" destOrd="0" presId="urn:microsoft.com/office/officeart/2005/8/layout/hList1"/>
    <dgm:cxn modelId="{93B8D1F2-F3FA-9546-97B1-402B81BC51FC}" type="presOf" srcId="{32370A3D-76CD-46F1-A958-76D275165327}" destId="{C5946218-FE71-1647-8541-002254224E7A}" srcOrd="0" destOrd="0" presId="urn:microsoft.com/office/officeart/2005/8/layout/hList1"/>
    <dgm:cxn modelId="{27B32A6E-D000-314C-8BD9-4EE6522F040C}" type="presParOf" srcId="{9D50DDD6-E6AE-8844-8FC0-46183E1554D4}" destId="{6C56C73C-8C79-2A49-9F6E-FE2C4B72316B}" srcOrd="0" destOrd="0" presId="urn:microsoft.com/office/officeart/2005/8/layout/hList1"/>
    <dgm:cxn modelId="{6B4F0082-7763-694C-9A67-F7AAA22C631F}" type="presParOf" srcId="{6C56C73C-8C79-2A49-9F6E-FE2C4B72316B}" destId="{C86F4155-8114-8244-A8EF-323F314BC44B}" srcOrd="0" destOrd="0" presId="urn:microsoft.com/office/officeart/2005/8/layout/hList1"/>
    <dgm:cxn modelId="{6EA504A2-66C6-894B-BED3-BD8EE1A90268}" type="presParOf" srcId="{6C56C73C-8C79-2A49-9F6E-FE2C4B72316B}" destId="{F33D17C4-968A-5B46-8987-06E4838CB005}" srcOrd="1" destOrd="0" presId="urn:microsoft.com/office/officeart/2005/8/layout/hList1"/>
    <dgm:cxn modelId="{71CE9B73-0DCB-D440-A098-D8FAB7B44B90}" type="presParOf" srcId="{9D50DDD6-E6AE-8844-8FC0-46183E1554D4}" destId="{82729401-D0C3-A946-ABA8-E7DC1B6D5CB7}" srcOrd="1" destOrd="0" presId="urn:microsoft.com/office/officeart/2005/8/layout/hList1"/>
    <dgm:cxn modelId="{95EEC88A-3DE4-354F-9C90-6AC30C0F12AC}" type="presParOf" srcId="{9D50DDD6-E6AE-8844-8FC0-46183E1554D4}" destId="{4F5E1AF6-B687-0D44-A086-21010102F592}" srcOrd="2" destOrd="0" presId="urn:microsoft.com/office/officeart/2005/8/layout/hList1"/>
    <dgm:cxn modelId="{18EC6DEE-3E08-D04D-A9F3-D68B7D97A930}" type="presParOf" srcId="{4F5E1AF6-B687-0D44-A086-21010102F592}" destId="{DA1210EC-3942-1D4A-A0E4-07861BD7C748}" srcOrd="0" destOrd="0" presId="urn:microsoft.com/office/officeart/2005/8/layout/hList1"/>
    <dgm:cxn modelId="{385D05F5-462E-464B-B2EF-11A35BA6E85A}" type="presParOf" srcId="{4F5E1AF6-B687-0D44-A086-21010102F592}" destId="{6395CC77-5E1A-6C4B-B89B-2770F21EEDBE}" srcOrd="1" destOrd="0" presId="urn:microsoft.com/office/officeart/2005/8/layout/hList1"/>
    <dgm:cxn modelId="{4C921C63-475B-7941-AFFF-05526EA4D1F9}" type="presParOf" srcId="{9D50DDD6-E6AE-8844-8FC0-46183E1554D4}" destId="{BF74EE1A-0EFA-4E46-B985-F4615D99DCF5}" srcOrd="3" destOrd="0" presId="urn:microsoft.com/office/officeart/2005/8/layout/hList1"/>
    <dgm:cxn modelId="{DBC4498D-3F9F-C942-9B52-95036509AFBA}" type="presParOf" srcId="{9D50DDD6-E6AE-8844-8FC0-46183E1554D4}" destId="{C8F3EDA0-31E0-F442-B422-631F64C2216B}" srcOrd="4" destOrd="0" presId="urn:microsoft.com/office/officeart/2005/8/layout/hList1"/>
    <dgm:cxn modelId="{85D74EB4-D721-834B-8416-522FC5592EB0}" type="presParOf" srcId="{C8F3EDA0-31E0-F442-B422-631F64C2216B}" destId="{2C0A6397-30A2-424F-8BA5-F513362A9BD6}" srcOrd="0" destOrd="0" presId="urn:microsoft.com/office/officeart/2005/8/layout/hList1"/>
    <dgm:cxn modelId="{84B6BB85-2C31-3E4A-988C-83E6C9F622E5}" type="presParOf" srcId="{C8F3EDA0-31E0-F442-B422-631F64C2216B}" destId="{C5946218-FE71-1647-8541-002254224E7A}"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8C5630-B5DC-48F2-A0EB-C19384C22891}"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A64A5ED1-C226-4B08-A4F1-C967B43A6845}">
      <dgm:prSet/>
      <dgm:spPr/>
      <dgm:t>
        <a:bodyPr/>
        <a:lstStyle/>
        <a:p>
          <a:r>
            <a:rPr lang="en-US" b="1" i="1" dirty="0"/>
            <a:t>MLDP Overview</a:t>
          </a:r>
          <a:endParaRPr lang="en-US" dirty="0"/>
        </a:p>
      </dgm:t>
    </dgm:pt>
    <dgm:pt modelId="{168A993E-81D0-460B-AE21-078954200C4B}" type="parTrans" cxnId="{8426C640-5066-4032-B1BF-E6568F8EE125}">
      <dgm:prSet/>
      <dgm:spPr/>
      <dgm:t>
        <a:bodyPr/>
        <a:lstStyle/>
        <a:p>
          <a:endParaRPr lang="en-US"/>
        </a:p>
      </dgm:t>
    </dgm:pt>
    <dgm:pt modelId="{00B767A5-DE31-478D-A814-79D7980A840B}" type="sibTrans" cxnId="{8426C640-5066-4032-B1BF-E6568F8EE125}">
      <dgm:prSet/>
      <dgm:spPr/>
      <dgm:t>
        <a:bodyPr/>
        <a:lstStyle/>
        <a:p>
          <a:endParaRPr lang="en-US"/>
        </a:p>
      </dgm:t>
    </dgm:pt>
    <dgm:pt modelId="{4A01BAFB-59A4-47BE-A303-2775D9F7A0C9}">
      <dgm:prSet/>
      <dgm:spPr/>
      <dgm:t>
        <a:bodyPr/>
        <a:lstStyle/>
        <a:p>
          <a:r>
            <a:rPr lang="en-US"/>
            <a:t>Survey of MLDP Elements</a:t>
          </a:r>
        </a:p>
      </dgm:t>
    </dgm:pt>
    <dgm:pt modelId="{33A84EAB-9C67-4959-BBDF-48D3E0B6C14A}" type="parTrans" cxnId="{74005271-9411-4AE8-AE56-3B4FB63A9E49}">
      <dgm:prSet/>
      <dgm:spPr/>
      <dgm:t>
        <a:bodyPr/>
        <a:lstStyle/>
        <a:p>
          <a:endParaRPr lang="en-US"/>
        </a:p>
      </dgm:t>
    </dgm:pt>
    <dgm:pt modelId="{22318015-F5C6-487E-BB18-3B1A1BAA8FC5}" type="sibTrans" cxnId="{74005271-9411-4AE8-AE56-3B4FB63A9E49}">
      <dgm:prSet/>
      <dgm:spPr/>
      <dgm:t>
        <a:bodyPr/>
        <a:lstStyle/>
        <a:p>
          <a:endParaRPr lang="en-US"/>
        </a:p>
      </dgm:t>
    </dgm:pt>
    <dgm:pt modelId="{A802F30C-EDC1-498A-9196-3414E66E10B2}">
      <dgm:prSet/>
      <dgm:spPr/>
      <dgm:t>
        <a:bodyPr/>
        <a:lstStyle/>
        <a:p>
          <a:r>
            <a:rPr lang="en-US"/>
            <a:t>Project Status and Road Map</a:t>
          </a:r>
        </a:p>
      </dgm:t>
    </dgm:pt>
    <dgm:pt modelId="{3ADCE3EF-FD6E-4C20-88B7-FAD050199C1D}" type="parTrans" cxnId="{53CF6062-9FFF-4365-B085-7A7D7EE2925D}">
      <dgm:prSet/>
      <dgm:spPr/>
      <dgm:t>
        <a:bodyPr/>
        <a:lstStyle/>
        <a:p>
          <a:endParaRPr lang="en-US"/>
        </a:p>
      </dgm:t>
    </dgm:pt>
    <dgm:pt modelId="{34C9FE30-8789-48EC-933B-3FED580E2497}" type="sibTrans" cxnId="{53CF6062-9FFF-4365-B085-7A7D7EE2925D}">
      <dgm:prSet/>
      <dgm:spPr/>
      <dgm:t>
        <a:bodyPr/>
        <a:lstStyle/>
        <a:p>
          <a:endParaRPr lang="en-US"/>
        </a:p>
      </dgm:t>
    </dgm:pt>
    <dgm:pt modelId="{4BFD30DF-DB24-4C50-8DFD-6D7A0DF8C950}">
      <dgm:prSet/>
      <dgm:spPr/>
      <dgm:t>
        <a:bodyPr/>
        <a:lstStyle/>
        <a:p>
          <a:r>
            <a:rPr lang="en-US"/>
            <a:t>Summary</a:t>
          </a:r>
        </a:p>
      </dgm:t>
    </dgm:pt>
    <dgm:pt modelId="{7B672FD0-8205-41C6-BBB8-93E5A65177A6}" type="parTrans" cxnId="{8C83D321-F78A-40DE-970F-3A4000CEECC5}">
      <dgm:prSet/>
      <dgm:spPr/>
      <dgm:t>
        <a:bodyPr/>
        <a:lstStyle/>
        <a:p>
          <a:endParaRPr lang="en-US"/>
        </a:p>
      </dgm:t>
    </dgm:pt>
    <dgm:pt modelId="{DB17D7E0-FD0D-4103-A6F1-668456DE32C1}" type="sibTrans" cxnId="{8C83D321-F78A-40DE-970F-3A4000CEECC5}">
      <dgm:prSet/>
      <dgm:spPr/>
      <dgm:t>
        <a:bodyPr/>
        <a:lstStyle/>
        <a:p>
          <a:endParaRPr lang="en-US"/>
        </a:p>
      </dgm:t>
    </dgm:pt>
    <dgm:pt modelId="{24781BFA-4A9D-0E43-A922-32514874044E}" type="pres">
      <dgm:prSet presAssocID="{FA8C5630-B5DC-48F2-A0EB-C19384C22891}" presName="linear" presStyleCnt="0">
        <dgm:presLayoutVars>
          <dgm:animLvl val="lvl"/>
          <dgm:resizeHandles val="exact"/>
        </dgm:presLayoutVars>
      </dgm:prSet>
      <dgm:spPr/>
    </dgm:pt>
    <dgm:pt modelId="{98F4CACA-3009-0E45-AB97-7FFEC76A14E7}" type="pres">
      <dgm:prSet presAssocID="{A64A5ED1-C226-4B08-A4F1-C967B43A6845}" presName="parentText" presStyleLbl="node1" presStyleIdx="0" presStyleCnt="4">
        <dgm:presLayoutVars>
          <dgm:chMax val="0"/>
          <dgm:bulletEnabled val="1"/>
        </dgm:presLayoutVars>
      </dgm:prSet>
      <dgm:spPr/>
    </dgm:pt>
    <dgm:pt modelId="{ABDB351B-69AB-B544-8244-7EE15669AC16}" type="pres">
      <dgm:prSet presAssocID="{00B767A5-DE31-478D-A814-79D7980A840B}" presName="spacer" presStyleCnt="0"/>
      <dgm:spPr/>
    </dgm:pt>
    <dgm:pt modelId="{A73AA543-6538-2A46-BA28-85FB1CA2896D}" type="pres">
      <dgm:prSet presAssocID="{4A01BAFB-59A4-47BE-A303-2775D9F7A0C9}" presName="parentText" presStyleLbl="node1" presStyleIdx="1" presStyleCnt="4">
        <dgm:presLayoutVars>
          <dgm:chMax val="0"/>
          <dgm:bulletEnabled val="1"/>
        </dgm:presLayoutVars>
      </dgm:prSet>
      <dgm:spPr/>
    </dgm:pt>
    <dgm:pt modelId="{9D7CBB10-CCF7-BA45-BE98-AE3CB671D593}" type="pres">
      <dgm:prSet presAssocID="{22318015-F5C6-487E-BB18-3B1A1BAA8FC5}" presName="spacer" presStyleCnt="0"/>
      <dgm:spPr/>
    </dgm:pt>
    <dgm:pt modelId="{1BFE36DC-7655-7948-B99B-357CFB85DCFA}" type="pres">
      <dgm:prSet presAssocID="{A802F30C-EDC1-498A-9196-3414E66E10B2}" presName="parentText" presStyleLbl="node1" presStyleIdx="2" presStyleCnt="4">
        <dgm:presLayoutVars>
          <dgm:chMax val="0"/>
          <dgm:bulletEnabled val="1"/>
        </dgm:presLayoutVars>
      </dgm:prSet>
      <dgm:spPr/>
    </dgm:pt>
    <dgm:pt modelId="{5564F77B-A78D-2E4B-87B8-6C116C494BAE}" type="pres">
      <dgm:prSet presAssocID="{34C9FE30-8789-48EC-933B-3FED580E2497}" presName="spacer" presStyleCnt="0"/>
      <dgm:spPr/>
    </dgm:pt>
    <dgm:pt modelId="{853A5CFD-FDD1-2046-BCB6-2CC4A4060143}" type="pres">
      <dgm:prSet presAssocID="{4BFD30DF-DB24-4C50-8DFD-6D7A0DF8C950}" presName="parentText" presStyleLbl="node1" presStyleIdx="3" presStyleCnt="4">
        <dgm:presLayoutVars>
          <dgm:chMax val="0"/>
          <dgm:bulletEnabled val="1"/>
        </dgm:presLayoutVars>
      </dgm:prSet>
      <dgm:spPr/>
    </dgm:pt>
  </dgm:ptLst>
  <dgm:cxnLst>
    <dgm:cxn modelId="{9A1AE420-B70F-C74E-BF15-9EEBE3206ED2}" type="presOf" srcId="{4BFD30DF-DB24-4C50-8DFD-6D7A0DF8C950}" destId="{853A5CFD-FDD1-2046-BCB6-2CC4A4060143}" srcOrd="0" destOrd="0" presId="urn:microsoft.com/office/officeart/2005/8/layout/vList2"/>
    <dgm:cxn modelId="{8C83D321-F78A-40DE-970F-3A4000CEECC5}" srcId="{FA8C5630-B5DC-48F2-A0EB-C19384C22891}" destId="{4BFD30DF-DB24-4C50-8DFD-6D7A0DF8C950}" srcOrd="3" destOrd="0" parTransId="{7B672FD0-8205-41C6-BBB8-93E5A65177A6}" sibTransId="{DB17D7E0-FD0D-4103-A6F1-668456DE32C1}"/>
    <dgm:cxn modelId="{8426C640-5066-4032-B1BF-E6568F8EE125}" srcId="{FA8C5630-B5DC-48F2-A0EB-C19384C22891}" destId="{A64A5ED1-C226-4B08-A4F1-C967B43A6845}" srcOrd="0" destOrd="0" parTransId="{168A993E-81D0-460B-AE21-078954200C4B}" sibTransId="{00B767A5-DE31-478D-A814-79D7980A840B}"/>
    <dgm:cxn modelId="{66F4DB5B-9666-6A46-8520-415CC085B8DF}" type="presOf" srcId="{FA8C5630-B5DC-48F2-A0EB-C19384C22891}" destId="{24781BFA-4A9D-0E43-A922-32514874044E}" srcOrd="0" destOrd="0" presId="urn:microsoft.com/office/officeart/2005/8/layout/vList2"/>
    <dgm:cxn modelId="{53CF6062-9FFF-4365-B085-7A7D7EE2925D}" srcId="{FA8C5630-B5DC-48F2-A0EB-C19384C22891}" destId="{A802F30C-EDC1-498A-9196-3414E66E10B2}" srcOrd="2" destOrd="0" parTransId="{3ADCE3EF-FD6E-4C20-88B7-FAD050199C1D}" sibTransId="{34C9FE30-8789-48EC-933B-3FED580E2497}"/>
    <dgm:cxn modelId="{74005271-9411-4AE8-AE56-3B4FB63A9E49}" srcId="{FA8C5630-B5DC-48F2-A0EB-C19384C22891}" destId="{4A01BAFB-59A4-47BE-A303-2775D9F7A0C9}" srcOrd="1" destOrd="0" parTransId="{33A84EAB-9C67-4959-BBDF-48D3E0B6C14A}" sibTransId="{22318015-F5C6-487E-BB18-3B1A1BAA8FC5}"/>
    <dgm:cxn modelId="{A0E74885-E0A1-D542-B64A-A4A19107FE80}" type="presOf" srcId="{A802F30C-EDC1-498A-9196-3414E66E10B2}" destId="{1BFE36DC-7655-7948-B99B-357CFB85DCFA}" srcOrd="0" destOrd="0" presId="urn:microsoft.com/office/officeart/2005/8/layout/vList2"/>
    <dgm:cxn modelId="{FE3623A6-0E94-684A-9F3C-F23C316716A8}" type="presOf" srcId="{4A01BAFB-59A4-47BE-A303-2775D9F7A0C9}" destId="{A73AA543-6538-2A46-BA28-85FB1CA2896D}" srcOrd="0" destOrd="0" presId="urn:microsoft.com/office/officeart/2005/8/layout/vList2"/>
    <dgm:cxn modelId="{75F73FF1-67A7-C240-9721-A52926486AD7}" type="presOf" srcId="{A64A5ED1-C226-4B08-A4F1-C967B43A6845}" destId="{98F4CACA-3009-0E45-AB97-7FFEC76A14E7}" srcOrd="0" destOrd="0" presId="urn:microsoft.com/office/officeart/2005/8/layout/vList2"/>
    <dgm:cxn modelId="{D83E6561-9065-6141-B50C-C1E259809E11}" type="presParOf" srcId="{24781BFA-4A9D-0E43-A922-32514874044E}" destId="{98F4CACA-3009-0E45-AB97-7FFEC76A14E7}" srcOrd="0" destOrd="0" presId="urn:microsoft.com/office/officeart/2005/8/layout/vList2"/>
    <dgm:cxn modelId="{A36F1B01-4D16-064A-AD64-9DB7833EE5A5}" type="presParOf" srcId="{24781BFA-4A9D-0E43-A922-32514874044E}" destId="{ABDB351B-69AB-B544-8244-7EE15669AC16}" srcOrd="1" destOrd="0" presId="urn:microsoft.com/office/officeart/2005/8/layout/vList2"/>
    <dgm:cxn modelId="{97E3313D-1349-DE49-91B0-7A7EF6CFC8A6}" type="presParOf" srcId="{24781BFA-4A9D-0E43-A922-32514874044E}" destId="{A73AA543-6538-2A46-BA28-85FB1CA2896D}" srcOrd="2" destOrd="0" presId="urn:microsoft.com/office/officeart/2005/8/layout/vList2"/>
    <dgm:cxn modelId="{F11718AB-E2E6-7143-A54F-C671296EAD91}" type="presParOf" srcId="{24781BFA-4A9D-0E43-A922-32514874044E}" destId="{9D7CBB10-CCF7-BA45-BE98-AE3CB671D593}" srcOrd="3" destOrd="0" presId="urn:microsoft.com/office/officeart/2005/8/layout/vList2"/>
    <dgm:cxn modelId="{7BA0EBDB-D570-3340-8377-2DF177F337F7}" type="presParOf" srcId="{24781BFA-4A9D-0E43-A922-32514874044E}" destId="{1BFE36DC-7655-7948-B99B-357CFB85DCFA}" srcOrd="4" destOrd="0" presId="urn:microsoft.com/office/officeart/2005/8/layout/vList2"/>
    <dgm:cxn modelId="{0AC23E43-AEB0-CD4D-ACA9-B9112E9589AC}" type="presParOf" srcId="{24781BFA-4A9D-0E43-A922-32514874044E}" destId="{5564F77B-A78D-2E4B-87B8-6C116C494BAE}" srcOrd="5" destOrd="0" presId="urn:microsoft.com/office/officeart/2005/8/layout/vList2"/>
    <dgm:cxn modelId="{0221C40F-93B3-C845-9737-ACA1487E5D76}" type="presParOf" srcId="{24781BFA-4A9D-0E43-A922-32514874044E}" destId="{853A5CFD-FDD1-2046-BCB6-2CC4A4060143}"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80B3F00-8D3A-4ABD-A2B7-DE7DECF33AA1}"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CA175E56-2EEF-499B-8E18-2317272008CE}">
      <dgm:prSet/>
      <dgm:spPr/>
      <dgm:t>
        <a:bodyPr/>
        <a:lstStyle/>
        <a:p>
          <a:pPr>
            <a:lnSpc>
              <a:spcPct val="100000"/>
            </a:lnSpc>
            <a:defRPr b="1"/>
          </a:pPr>
          <a:r>
            <a:rPr lang="en-US" b="1" i="1" dirty="0"/>
            <a:t>MLDP System Architecture</a:t>
          </a:r>
          <a:endParaRPr lang="en-US" dirty="0"/>
        </a:p>
      </dgm:t>
    </dgm:pt>
    <dgm:pt modelId="{CD0724FA-BA95-4955-BCCE-7D875C554F37}" type="parTrans" cxnId="{A46B94F6-3EF8-4449-9F41-D3CBEF01436C}">
      <dgm:prSet/>
      <dgm:spPr/>
      <dgm:t>
        <a:bodyPr/>
        <a:lstStyle/>
        <a:p>
          <a:endParaRPr lang="en-US"/>
        </a:p>
      </dgm:t>
    </dgm:pt>
    <dgm:pt modelId="{DF197A84-CF41-4842-A849-401BF731F45B}" type="sibTrans" cxnId="{A46B94F6-3EF8-4449-9F41-D3CBEF01436C}">
      <dgm:prSet/>
      <dgm:spPr/>
      <dgm:t>
        <a:bodyPr/>
        <a:lstStyle/>
        <a:p>
          <a:endParaRPr lang="en-US"/>
        </a:p>
      </dgm:t>
    </dgm:pt>
    <dgm:pt modelId="{3143779A-E208-4577-AB01-6FDAB27B61C5}">
      <dgm:prSet/>
      <dgm:spPr/>
      <dgm:t>
        <a:bodyPr/>
        <a:lstStyle/>
        <a:p>
          <a:pPr>
            <a:lnSpc>
              <a:spcPct val="100000"/>
            </a:lnSpc>
            <a:defRPr b="1"/>
          </a:pPr>
          <a:r>
            <a:rPr lang="en-US"/>
            <a:t>Data Archive</a:t>
          </a:r>
        </a:p>
      </dgm:t>
    </dgm:pt>
    <dgm:pt modelId="{C338BE7A-65C9-4EA0-9EC3-266DBC9BFB3A}" type="parTrans" cxnId="{F6163B1C-4B02-407A-BED8-047693B5B0E9}">
      <dgm:prSet/>
      <dgm:spPr/>
      <dgm:t>
        <a:bodyPr/>
        <a:lstStyle/>
        <a:p>
          <a:endParaRPr lang="en-US"/>
        </a:p>
      </dgm:t>
    </dgm:pt>
    <dgm:pt modelId="{C84D934B-9999-4076-90E0-77854D666F65}" type="sibTrans" cxnId="{F6163B1C-4B02-407A-BED8-047693B5B0E9}">
      <dgm:prSet/>
      <dgm:spPr/>
      <dgm:t>
        <a:bodyPr/>
        <a:lstStyle/>
        <a:p>
          <a:endParaRPr lang="en-US"/>
        </a:p>
      </dgm:t>
    </dgm:pt>
    <dgm:pt modelId="{239DE513-E4A0-4088-8A2F-57964ED6BF3E}">
      <dgm:prSet/>
      <dgm:spPr/>
      <dgm:t>
        <a:bodyPr/>
        <a:lstStyle/>
        <a:p>
          <a:pPr>
            <a:lnSpc>
              <a:spcPct val="100000"/>
            </a:lnSpc>
            <a:defRPr b="1"/>
          </a:pPr>
          <a:r>
            <a:rPr lang="en-US"/>
            <a:t>Core Services</a:t>
          </a:r>
        </a:p>
      </dgm:t>
    </dgm:pt>
    <dgm:pt modelId="{5CAD9F6A-529B-41E4-9F6C-88F8E23F5AA8}" type="parTrans" cxnId="{02B4EAAD-60CD-4923-B916-F9186CAF827B}">
      <dgm:prSet/>
      <dgm:spPr/>
      <dgm:t>
        <a:bodyPr/>
        <a:lstStyle/>
        <a:p>
          <a:endParaRPr lang="en-US"/>
        </a:p>
      </dgm:t>
    </dgm:pt>
    <dgm:pt modelId="{6CEBA883-3AED-40AD-870E-112D8E832949}" type="sibTrans" cxnId="{02B4EAAD-60CD-4923-B916-F9186CAF827B}">
      <dgm:prSet/>
      <dgm:spPr/>
      <dgm:t>
        <a:bodyPr/>
        <a:lstStyle/>
        <a:p>
          <a:endParaRPr lang="en-US"/>
        </a:p>
      </dgm:t>
    </dgm:pt>
    <dgm:pt modelId="{BA70A16B-E006-4CB5-A120-FCF882AF01CE}">
      <dgm:prSet/>
      <dgm:spPr/>
      <dgm:t>
        <a:bodyPr/>
        <a:lstStyle/>
        <a:p>
          <a:pPr>
            <a:lnSpc>
              <a:spcPct val="100000"/>
            </a:lnSpc>
            <a:defRPr b="1"/>
          </a:pPr>
          <a:r>
            <a:rPr lang="en-US" dirty="0"/>
            <a:t>API</a:t>
          </a:r>
        </a:p>
      </dgm:t>
    </dgm:pt>
    <dgm:pt modelId="{4A429232-D504-4DDF-A1AA-8F98ABF76545}" type="parTrans" cxnId="{03A4C2DD-5E1C-44A2-ACBB-5B6D3CAC63D5}">
      <dgm:prSet/>
      <dgm:spPr/>
      <dgm:t>
        <a:bodyPr/>
        <a:lstStyle/>
        <a:p>
          <a:endParaRPr lang="en-US"/>
        </a:p>
      </dgm:t>
    </dgm:pt>
    <dgm:pt modelId="{73FEA77E-AC32-4303-B96A-D88C0044F6A7}" type="sibTrans" cxnId="{03A4C2DD-5E1C-44A2-ACBB-5B6D3CAC63D5}">
      <dgm:prSet/>
      <dgm:spPr/>
      <dgm:t>
        <a:bodyPr/>
        <a:lstStyle/>
        <a:p>
          <a:endParaRPr lang="en-US"/>
        </a:p>
      </dgm:t>
    </dgm:pt>
    <dgm:pt modelId="{3ADE5C6C-02F4-4024-A401-329E59591EFE}">
      <dgm:prSet/>
      <dgm:spPr/>
      <dgm:t>
        <a:bodyPr/>
        <a:lstStyle/>
        <a:p>
          <a:pPr>
            <a:lnSpc>
              <a:spcPct val="100000"/>
            </a:lnSpc>
            <a:defRPr b="1"/>
          </a:pPr>
          <a:r>
            <a:rPr lang="en-US" dirty="0"/>
            <a:t>Applications</a:t>
          </a:r>
        </a:p>
      </dgm:t>
    </dgm:pt>
    <dgm:pt modelId="{1A05002D-C363-4591-81CC-A2919782C0F6}" type="parTrans" cxnId="{52F30DB4-0018-4CCA-B5A7-69CC15676930}">
      <dgm:prSet/>
      <dgm:spPr/>
      <dgm:t>
        <a:bodyPr/>
        <a:lstStyle/>
        <a:p>
          <a:endParaRPr lang="en-US"/>
        </a:p>
      </dgm:t>
    </dgm:pt>
    <dgm:pt modelId="{DFF965B8-5792-4E5A-BB1F-DB556F9EC52A}" type="sibTrans" cxnId="{52F30DB4-0018-4CCA-B5A7-69CC15676930}">
      <dgm:prSet/>
      <dgm:spPr/>
      <dgm:t>
        <a:bodyPr/>
        <a:lstStyle/>
        <a:p>
          <a:endParaRPr lang="en-US"/>
        </a:p>
      </dgm:t>
    </dgm:pt>
    <dgm:pt modelId="{82F78C68-CD61-440B-AC3F-13DEFA9C45B4}">
      <dgm:prSet/>
      <dgm:spPr/>
      <dgm:t>
        <a:bodyPr/>
        <a:lstStyle/>
        <a:p>
          <a:pPr>
            <a:lnSpc>
              <a:spcPct val="100000"/>
            </a:lnSpc>
            <a:defRPr b="1"/>
          </a:pPr>
          <a:r>
            <a:rPr lang="en-US" dirty="0"/>
            <a:t>Web Application</a:t>
          </a:r>
        </a:p>
      </dgm:t>
    </dgm:pt>
    <dgm:pt modelId="{94B5E542-E787-46A5-A17C-5533E6B904B3}" type="parTrans" cxnId="{CB0DAAD9-97BF-45C0-9DF1-8FCA0503BCBC}">
      <dgm:prSet/>
      <dgm:spPr/>
      <dgm:t>
        <a:bodyPr/>
        <a:lstStyle/>
        <a:p>
          <a:endParaRPr lang="en-US"/>
        </a:p>
      </dgm:t>
    </dgm:pt>
    <dgm:pt modelId="{FBDEE6E0-C644-44C3-9897-8EF6BB005168}" type="sibTrans" cxnId="{CB0DAAD9-97BF-45C0-9DF1-8FCA0503BCBC}">
      <dgm:prSet/>
      <dgm:spPr/>
      <dgm:t>
        <a:bodyPr/>
        <a:lstStyle/>
        <a:p>
          <a:endParaRPr lang="en-US"/>
        </a:p>
      </dgm:t>
    </dgm:pt>
    <dgm:pt modelId="{19AB20EC-C113-E948-BF28-9B486556A1E2}">
      <dgm:prSet/>
      <dgm:spPr/>
      <dgm:t>
        <a:bodyPr/>
        <a:lstStyle/>
        <a:p>
          <a:pPr>
            <a:lnSpc>
              <a:spcPct val="100000"/>
            </a:lnSpc>
            <a:defRPr b="1"/>
          </a:pPr>
          <a:r>
            <a:rPr lang="en-US" dirty="0"/>
            <a:t>Client Libraries</a:t>
          </a:r>
        </a:p>
      </dgm:t>
    </dgm:pt>
    <dgm:pt modelId="{D5A297C1-1037-EA4F-B9D1-26EFD6196790}" type="parTrans" cxnId="{50762D46-6538-ED4F-A2FA-2BDB504C5E90}">
      <dgm:prSet/>
      <dgm:spPr/>
      <dgm:t>
        <a:bodyPr/>
        <a:lstStyle/>
        <a:p>
          <a:endParaRPr lang="en-US"/>
        </a:p>
      </dgm:t>
    </dgm:pt>
    <dgm:pt modelId="{9EAA1107-6389-0140-83B2-DDBDBE6F24BB}" type="sibTrans" cxnId="{50762D46-6538-ED4F-A2FA-2BDB504C5E90}">
      <dgm:prSet/>
      <dgm:spPr/>
      <dgm:t>
        <a:bodyPr/>
        <a:lstStyle/>
        <a:p>
          <a:endParaRPr lang="en-US"/>
        </a:p>
      </dgm:t>
    </dgm:pt>
    <dgm:pt modelId="{D6437846-6199-472C-983D-6C648B2AB03F}" type="pres">
      <dgm:prSet presAssocID="{080B3F00-8D3A-4ABD-A2B7-DE7DECF33AA1}" presName="root" presStyleCnt="0">
        <dgm:presLayoutVars>
          <dgm:dir/>
          <dgm:resizeHandles val="exact"/>
        </dgm:presLayoutVars>
      </dgm:prSet>
      <dgm:spPr/>
    </dgm:pt>
    <dgm:pt modelId="{14278BE0-FD9F-43AD-8467-5791DCBE6B0F}" type="pres">
      <dgm:prSet presAssocID="{CA175E56-2EEF-499B-8E18-2317272008CE}" presName="compNode" presStyleCnt="0"/>
      <dgm:spPr/>
    </dgm:pt>
    <dgm:pt modelId="{11A20CC7-3001-49B5-A42C-44026712ADF2}" type="pres">
      <dgm:prSet presAssocID="{CA175E56-2EEF-499B-8E18-2317272008CE}" presName="iconRect" presStyleLbl="node1" presStyleIdx="0" presStyleCnt="7" custScaleX="267264" custScaleY="168315" custLinFactNeighborY="-29904"/>
      <dgm:spPr>
        <a:blipFill>
          <a:blip xmlns:r="http://schemas.openxmlformats.org/officeDocument/2006/relationships" r:embed="rId1"/>
          <a:srcRect/>
          <a:stretch>
            <a:fillRect t="-1000" b="-1000"/>
          </a:stretch>
        </a:blipFill>
        <a:ln>
          <a:noFill/>
        </a:ln>
      </dgm:spPr>
    </dgm:pt>
    <dgm:pt modelId="{2509A263-1594-441A-B0F3-422C0168FB7B}" type="pres">
      <dgm:prSet presAssocID="{CA175E56-2EEF-499B-8E18-2317272008CE}" presName="iconSpace" presStyleCnt="0"/>
      <dgm:spPr/>
    </dgm:pt>
    <dgm:pt modelId="{A1E2DC20-2BA9-43DD-8F9B-79D021EEEABF}" type="pres">
      <dgm:prSet presAssocID="{CA175E56-2EEF-499B-8E18-2317272008CE}" presName="parTx" presStyleLbl="revTx" presStyleIdx="0" presStyleCnt="14">
        <dgm:presLayoutVars>
          <dgm:chMax val="0"/>
          <dgm:chPref val="0"/>
        </dgm:presLayoutVars>
      </dgm:prSet>
      <dgm:spPr/>
    </dgm:pt>
    <dgm:pt modelId="{66577110-5616-45C6-8825-9669D9E67F05}" type="pres">
      <dgm:prSet presAssocID="{CA175E56-2EEF-499B-8E18-2317272008CE}" presName="txSpace" presStyleCnt="0"/>
      <dgm:spPr/>
    </dgm:pt>
    <dgm:pt modelId="{8EB07362-0992-41DD-89B5-C79B68FCE352}" type="pres">
      <dgm:prSet presAssocID="{CA175E56-2EEF-499B-8E18-2317272008CE}" presName="desTx" presStyleLbl="revTx" presStyleIdx="1" presStyleCnt="14">
        <dgm:presLayoutVars/>
      </dgm:prSet>
      <dgm:spPr/>
    </dgm:pt>
    <dgm:pt modelId="{2C4AC633-1F07-4C18-B442-36357F7D471A}" type="pres">
      <dgm:prSet presAssocID="{DF197A84-CF41-4842-A849-401BF731F45B}" presName="sibTrans" presStyleCnt="0"/>
      <dgm:spPr/>
    </dgm:pt>
    <dgm:pt modelId="{D0CECC8F-9D69-4F74-B051-C5FE3BC86D08}" type="pres">
      <dgm:prSet presAssocID="{3143779A-E208-4577-AB01-6FDAB27B61C5}" presName="compNode" presStyleCnt="0"/>
      <dgm:spPr/>
    </dgm:pt>
    <dgm:pt modelId="{FA3EA97E-8767-41B4-8134-03CF534D6E22}" type="pres">
      <dgm:prSet presAssocID="{3143779A-E208-4577-AB01-6FDAB27B61C5}" presName="iconRect" presStyleLbl="node1" presStyleIdx="1" presStyleCnt="7" custScaleX="215315"/>
      <dgm:spPr>
        <a:blipFill>
          <a:blip xmlns:r="http://schemas.openxmlformats.org/officeDocument/2006/relationships" r:embed="rId2"/>
          <a:srcRect/>
          <a:stretch>
            <a:fillRect t="-10000" b="-10000"/>
          </a:stretch>
        </a:blipFill>
        <a:ln>
          <a:noFill/>
        </a:ln>
      </dgm:spPr>
    </dgm:pt>
    <dgm:pt modelId="{850AAA66-8F1F-47A6-A437-E6A90C87BEB3}" type="pres">
      <dgm:prSet presAssocID="{3143779A-E208-4577-AB01-6FDAB27B61C5}" presName="iconSpace" presStyleCnt="0"/>
      <dgm:spPr/>
    </dgm:pt>
    <dgm:pt modelId="{95EE41C0-DF49-48A5-876A-02C9C400BBAF}" type="pres">
      <dgm:prSet presAssocID="{3143779A-E208-4577-AB01-6FDAB27B61C5}" presName="parTx" presStyleLbl="revTx" presStyleIdx="2" presStyleCnt="14">
        <dgm:presLayoutVars>
          <dgm:chMax val="0"/>
          <dgm:chPref val="0"/>
        </dgm:presLayoutVars>
      </dgm:prSet>
      <dgm:spPr/>
    </dgm:pt>
    <dgm:pt modelId="{EAFEFCC5-68ED-458A-8FD3-3D053F349645}" type="pres">
      <dgm:prSet presAssocID="{3143779A-E208-4577-AB01-6FDAB27B61C5}" presName="txSpace" presStyleCnt="0"/>
      <dgm:spPr/>
    </dgm:pt>
    <dgm:pt modelId="{36EDFD94-4E1B-48A6-A82B-A1E1E4AD225C}" type="pres">
      <dgm:prSet presAssocID="{3143779A-E208-4577-AB01-6FDAB27B61C5}" presName="desTx" presStyleLbl="revTx" presStyleIdx="3" presStyleCnt="14">
        <dgm:presLayoutVars/>
      </dgm:prSet>
      <dgm:spPr/>
    </dgm:pt>
    <dgm:pt modelId="{C781546B-26A7-4087-B6AF-4261BD2B0A1E}" type="pres">
      <dgm:prSet presAssocID="{C84D934B-9999-4076-90E0-77854D666F65}" presName="sibTrans" presStyleCnt="0"/>
      <dgm:spPr/>
    </dgm:pt>
    <dgm:pt modelId="{2410D78C-4AFF-4F5C-AA8C-D46F12A6C52A}" type="pres">
      <dgm:prSet presAssocID="{239DE513-E4A0-4088-8A2F-57964ED6BF3E}" presName="compNode" presStyleCnt="0"/>
      <dgm:spPr/>
    </dgm:pt>
    <dgm:pt modelId="{42568FA3-0BD6-4C9B-B280-6817F36F94BD}" type="pres">
      <dgm:prSet presAssocID="{239DE513-E4A0-4088-8A2F-57964ED6BF3E}" presName="iconRect" presStyleLbl="node1" presStyleIdx="2" presStyleCnt="7" custScaleX="215472"/>
      <dgm:spPr>
        <a:blipFill>
          <a:blip xmlns:r="http://schemas.openxmlformats.org/officeDocument/2006/relationships" r:embed="rId3"/>
          <a:srcRect/>
          <a:stretch>
            <a:fillRect t="-10000" b="-10000"/>
          </a:stretch>
        </a:blipFill>
        <a:ln>
          <a:noFill/>
        </a:ln>
      </dgm:spPr>
    </dgm:pt>
    <dgm:pt modelId="{C685AB2C-890A-4FA2-8D26-55E8B8771ED4}" type="pres">
      <dgm:prSet presAssocID="{239DE513-E4A0-4088-8A2F-57964ED6BF3E}" presName="iconSpace" presStyleCnt="0"/>
      <dgm:spPr/>
    </dgm:pt>
    <dgm:pt modelId="{4B73A237-EFD4-43B8-B068-B36303DB48F8}" type="pres">
      <dgm:prSet presAssocID="{239DE513-E4A0-4088-8A2F-57964ED6BF3E}" presName="parTx" presStyleLbl="revTx" presStyleIdx="4" presStyleCnt="14">
        <dgm:presLayoutVars>
          <dgm:chMax val="0"/>
          <dgm:chPref val="0"/>
        </dgm:presLayoutVars>
      </dgm:prSet>
      <dgm:spPr/>
    </dgm:pt>
    <dgm:pt modelId="{460BD95E-F257-4B61-A84D-79DC694D593C}" type="pres">
      <dgm:prSet presAssocID="{239DE513-E4A0-4088-8A2F-57964ED6BF3E}" presName="txSpace" presStyleCnt="0"/>
      <dgm:spPr/>
    </dgm:pt>
    <dgm:pt modelId="{6A2699BB-E722-4072-99C5-A9D6EBD43F0C}" type="pres">
      <dgm:prSet presAssocID="{239DE513-E4A0-4088-8A2F-57964ED6BF3E}" presName="desTx" presStyleLbl="revTx" presStyleIdx="5" presStyleCnt="14">
        <dgm:presLayoutVars/>
      </dgm:prSet>
      <dgm:spPr/>
    </dgm:pt>
    <dgm:pt modelId="{4CC5CF50-9D23-497B-A97B-C9E3B8F11228}" type="pres">
      <dgm:prSet presAssocID="{6CEBA883-3AED-40AD-870E-112D8E832949}" presName="sibTrans" presStyleCnt="0"/>
      <dgm:spPr/>
    </dgm:pt>
    <dgm:pt modelId="{58495AE7-0BEF-4314-9EC6-AD853B32EE85}" type="pres">
      <dgm:prSet presAssocID="{BA70A16B-E006-4CB5-A120-FCF882AF01CE}" presName="compNode" presStyleCnt="0"/>
      <dgm:spPr/>
    </dgm:pt>
    <dgm:pt modelId="{9314F9A2-94B2-4B1C-8A86-33E8ABD6394B}" type="pres">
      <dgm:prSet presAssocID="{BA70A16B-E006-4CB5-A120-FCF882AF01CE}" presName="iconRect" presStyleLbl="node1" presStyleIdx="3" presStyleCnt="7" custScaleX="215472" custScaleY="100163"/>
      <dgm:spPr>
        <a:blipFill>
          <a:blip xmlns:r="http://schemas.openxmlformats.org/officeDocument/2006/relationships" r:embed="rId4"/>
          <a:srcRect/>
          <a:stretch>
            <a:fillRect t="-10000" b="-10000"/>
          </a:stretch>
        </a:blipFill>
        <a:ln>
          <a:noFill/>
        </a:ln>
      </dgm:spPr>
    </dgm:pt>
    <dgm:pt modelId="{EA32DD19-B69D-4F36-B737-D531A99B220D}" type="pres">
      <dgm:prSet presAssocID="{BA70A16B-E006-4CB5-A120-FCF882AF01CE}" presName="iconSpace" presStyleCnt="0"/>
      <dgm:spPr/>
    </dgm:pt>
    <dgm:pt modelId="{1ADF5EF7-BA2D-4B55-B8CD-69181F1D17E3}" type="pres">
      <dgm:prSet presAssocID="{BA70A16B-E006-4CB5-A120-FCF882AF01CE}" presName="parTx" presStyleLbl="revTx" presStyleIdx="6" presStyleCnt="14">
        <dgm:presLayoutVars>
          <dgm:chMax val="0"/>
          <dgm:chPref val="0"/>
        </dgm:presLayoutVars>
      </dgm:prSet>
      <dgm:spPr/>
    </dgm:pt>
    <dgm:pt modelId="{1C919911-C6CC-40F0-B795-7EE74F0FFFC0}" type="pres">
      <dgm:prSet presAssocID="{BA70A16B-E006-4CB5-A120-FCF882AF01CE}" presName="txSpace" presStyleCnt="0"/>
      <dgm:spPr/>
    </dgm:pt>
    <dgm:pt modelId="{3385CA9C-738B-4B39-9A1C-A5B142A38324}" type="pres">
      <dgm:prSet presAssocID="{BA70A16B-E006-4CB5-A120-FCF882AF01CE}" presName="desTx" presStyleLbl="revTx" presStyleIdx="7" presStyleCnt="14">
        <dgm:presLayoutVars/>
      </dgm:prSet>
      <dgm:spPr/>
    </dgm:pt>
    <dgm:pt modelId="{41B059B6-ED22-45FA-8592-BA8280481AE3}" type="pres">
      <dgm:prSet presAssocID="{73FEA77E-AC32-4303-B96A-D88C0044F6A7}" presName="sibTrans" presStyleCnt="0"/>
      <dgm:spPr/>
    </dgm:pt>
    <dgm:pt modelId="{ABB5931A-0C23-A14F-8BBF-D9C74CC390ED}" type="pres">
      <dgm:prSet presAssocID="{19AB20EC-C113-E948-BF28-9B486556A1E2}" presName="compNode" presStyleCnt="0"/>
      <dgm:spPr/>
    </dgm:pt>
    <dgm:pt modelId="{1EBD22C4-C480-7244-BE08-EA6B8237B038}" type="pres">
      <dgm:prSet presAssocID="{19AB20EC-C113-E948-BF28-9B486556A1E2}" presName="iconRect" presStyleLbl="node1" presStyleIdx="4" presStyleCnt="7" custScaleX="215736"/>
      <dgm:spPr>
        <a:blipFill>
          <a:blip xmlns:r="http://schemas.openxmlformats.org/officeDocument/2006/relationships" r:embed="rId5">
            <a:extLst>
              <a:ext uri="{28A0092B-C50C-407E-A947-70E740481C1C}">
                <a14:useLocalDpi xmlns:a14="http://schemas.microsoft.com/office/drawing/2010/main" val="0"/>
              </a:ext>
            </a:extLst>
          </a:blip>
          <a:srcRect/>
          <a:stretch>
            <a:fillRect t="-10000" b="-10000"/>
          </a:stretch>
        </a:blipFill>
      </dgm:spPr>
    </dgm:pt>
    <dgm:pt modelId="{7962D7FE-2679-7C43-98E2-FB7C11F28FEF}" type="pres">
      <dgm:prSet presAssocID="{19AB20EC-C113-E948-BF28-9B486556A1E2}" presName="iconSpace" presStyleCnt="0"/>
      <dgm:spPr/>
    </dgm:pt>
    <dgm:pt modelId="{225EA72A-B18D-E541-9B29-F5FE83671690}" type="pres">
      <dgm:prSet presAssocID="{19AB20EC-C113-E948-BF28-9B486556A1E2}" presName="parTx" presStyleLbl="revTx" presStyleIdx="8" presStyleCnt="14">
        <dgm:presLayoutVars>
          <dgm:chMax val="0"/>
          <dgm:chPref val="0"/>
        </dgm:presLayoutVars>
      </dgm:prSet>
      <dgm:spPr/>
    </dgm:pt>
    <dgm:pt modelId="{FE11ED42-B889-1A47-9A01-DE4E8A32F009}" type="pres">
      <dgm:prSet presAssocID="{19AB20EC-C113-E948-BF28-9B486556A1E2}" presName="txSpace" presStyleCnt="0"/>
      <dgm:spPr/>
    </dgm:pt>
    <dgm:pt modelId="{FC8DCD7F-96F8-2449-AF21-D08F1DE308E2}" type="pres">
      <dgm:prSet presAssocID="{19AB20EC-C113-E948-BF28-9B486556A1E2}" presName="desTx" presStyleLbl="revTx" presStyleIdx="9" presStyleCnt="14">
        <dgm:presLayoutVars/>
      </dgm:prSet>
      <dgm:spPr/>
    </dgm:pt>
    <dgm:pt modelId="{DB275739-B0A6-AA42-9C8E-B8F86049F042}" type="pres">
      <dgm:prSet presAssocID="{9EAA1107-6389-0140-83B2-DDBDBE6F24BB}" presName="sibTrans" presStyleCnt="0"/>
      <dgm:spPr/>
    </dgm:pt>
    <dgm:pt modelId="{951F0D66-A612-44D9-B0E5-3B2B77DD9294}" type="pres">
      <dgm:prSet presAssocID="{3ADE5C6C-02F4-4024-A401-329E59591EFE}" presName="compNode" presStyleCnt="0"/>
      <dgm:spPr/>
    </dgm:pt>
    <dgm:pt modelId="{806F91F3-CD77-4227-8556-7C992544D1C1}" type="pres">
      <dgm:prSet presAssocID="{3ADE5C6C-02F4-4024-A401-329E59591EFE}" presName="iconRect" presStyleLbl="node1" presStyleIdx="5" presStyleCnt="7" custScaleX="267743" custScaleY="167580" custLinFactNeighborY="-52542"/>
      <dgm:spPr>
        <a:blipFill>
          <a:blip xmlns:r="http://schemas.openxmlformats.org/officeDocument/2006/relationships" r:embed="rId6"/>
          <a:srcRect/>
          <a:stretch>
            <a:fillRect t="-9000" b="-9000"/>
          </a:stretch>
        </a:blipFill>
        <a:ln>
          <a:noFill/>
        </a:ln>
      </dgm:spPr>
    </dgm:pt>
    <dgm:pt modelId="{F1195C1B-9573-4288-9F6E-6D023D6BFA3F}" type="pres">
      <dgm:prSet presAssocID="{3ADE5C6C-02F4-4024-A401-329E59591EFE}" presName="iconSpace" presStyleCnt="0"/>
      <dgm:spPr/>
    </dgm:pt>
    <dgm:pt modelId="{195711CA-E889-48DA-AE7C-11BFA34ACA2D}" type="pres">
      <dgm:prSet presAssocID="{3ADE5C6C-02F4-4024-A401-329E59591EFE}" presName="parTx" presStyleLbl="revTx" presStyleIdx="10" presStyleCnt="14" custLinFactNeighborY="-13340">
        <dgm:presLayoutVars>
          <dgm:chMax val="0"/>
          <dgm:chPref val="0"/>
        </dgm:presLayoutVars>
      </dgm:prSet>
      <dgm:spPr/>
    </dgm:pt>
    <dgm:pt modelId="{A84B0D5A-11D9-492E-8DB9-3FC81BDFE7D6}" type="pres">
      <dgm:prSet presAssocID="{3ADE5C6C-02F4-4024-A401-329E59591EFE}" presName="txSpace" presStyleCnt="0"/>
      <dgm:spPr/>
    </dgm:pt>
    <dgm:pt modelId="{3FCAC923-9671-42E2-AF6A-D7F62FA924BA}" type="pres">
      <dgm:prSet presAssocID="{3ADE5C6C-02F4-4024-A401-329E59591EFE}" presName="desTx" presStyleLbl="revTx" presStyleIdx="11" presStyleCnt="14">
        <dgm:presLayoutVars/>
      </dgm:prSet>
      <dgm:spPr/>
    </dgm:pt>
    <dgm:pt modelId="{40DB869F-B97C-4DDE-8C95-0E9EB4E0BC00}" type="pres">
      <dgm:prSet presAssocID="{DFF965B8-5792-4E5A-BB1F-DB556F9EC52A}" presName="sibTrans" presStyleCnt="0"/>
      <dgm:spPr/>
    </dgm:pt>
    <dgm:pt modelId="{EF966B1B-3A11-47C2-9135-EF78A1AB5C79}" type="pres">
      <dgm:prSet presAssocID="{82F78C68-CD61-440B-AC3F-13DEFA9C45B4}" presName="compNode" presStyleCnt="0"/>
      <dgm:spPr/>
    </dgm:pt>
    <dgm:pt modelId="{60B22450-23C9-40B9-BB21-830A228A848F}" type="pres">
      <dgm:prSet presAssocID="{82F78C68-CD61-440B-AC3F-13DEFA9C45B4}" presName="iconRect" presStyleLbl="node1" presStyleIdx="6" presStyleCnt="7" custScaleX="215472"/>
      <dgm:spPr>
        <a:blipFill>
          <a:blip xmlns:r="http://schemas.openxmlformats.org/officeDocument/2006/relationships" r:embed="rId7"/>
          <a:srcRect/>
          <a:stretch>
            <a:fillRect t="-27000" b="-27000"/>
          </a:stretch>
        </a:blipFill>
        <a:ln>
          <a:noFill/>
        </a:ln>
      </dgm:spPr>
    </dgm:pt>
    <dgm:pt modelId="{CC49EECF-345C-4042-A716-87556A0EBD75}" type="pres">
      <dgm:prSet presAssocID="{82F78C68-CD61-440B-AC3F-13DEFA9C45B4}" presName="iconSpace" presStyleCnt="0"/>
      <dgm:spPr/>
    </dgm:pt>
    <dgm:pt modelId="{EDB13DA4-CA81-4CA2-925F-53C33804DF14}" type="pres">
      <dgm:prSet presAssocID="{82F78C68-CD61-440B-AC3F-13DEFA9C45B4}" presName="parTx" presStyleLbl="revTx" presStyleIdx="12" presStyleCnt="14">
        <dgm:presLayoutVars>
          <dgm:chMax val="0"/>
          <dgm:chPref val="0"/>
        </dgm:presLayoutVars>
      </dgm:prSet>
      <dgm:spPr/>
    </dgm:pt>
    <dgm:pt modelId="{2456ADB5-F3D9-44AD-AF75-F68DE7F7F9CF}" type="pres">
      <dgm:prSet presAssocID="{82F78C68-CD61-440B-AC3F-13DEFA9C45B4}" presName="txSpace" presStyleCnt="0"/>
      <dgm:spPr/>
    </dgm:pt>
    <dgm:pt modelId="{998A3025-796C-4BAE-8B8E-DA2FFF49DD2B}" type="pres">
      <dgm:prSet presAssocID="{82F78C68-CD61-440B-AC3F-13DEFA9C45B4}" presName="desTx" presStyleLbl="revTx" presStyleIdx="13" presStyleCnt="14">
        <dgm:presLayoutVars/>
      </dgm:prSet>
      <dgm:spPr/>
    </dgm:pt>
  </dgm:ptLst>
  <dgm:cxnLst>
    <dgm:cxn modelId="{F6163B1C-4B02-407A-BED8-047693B5B0E9}" srcId="{080B3F00-8D3A-4ABD-A2B7-DE7DECF33AA1}" destId="{3143779A-E208-4577-AB01-6FDAB27B61C5}" srcOrd="1" destOrd="0" parTransId="{C338BE7A-65C9-4EA0-9EC3-266DBC9BFB3A}" sibTransId="{C84D934B-9999-4076-90E0-77854D666F65}"/>
    <dgm:cxn modelId="{9FD8FE44-6151-4CCC-8144-051F5376A7ED}" type="presOf" srcId="{BA70A16B-E006-4CB5-A120-FCF882AF01CE}" destId="{1ADF5EF7-BA2D-4B55-B8CD-69181F1D17E3}" srcOrd="0" destOrd="0" presId="urn:microsoft.com/office/officeart/2018/5/layout/CenteredIconLabelDescriptionList"/>
    <dgm:cxn modelId="{50762D46-6538-ED4F-A2FA-2BDB504C5E90}" srcId="{080B3F00-8D3A-4ABD-A2B7-DE7DECF33AA1}" destId="{19AB20EC-C113-E948-BF28-9B486556A1E2}" srcOrd="4" destOrd="0" parTransId="{D5A297C1-1037-EA4F-B9D1-26EFD6196790}" sibTransId="{9EAA1107-6389-0140-83B2-DDBDBE6F24BB}"/>
    <dgm:cxn modelId="{333F0547-E8AC-664A-AB82-11385BC53770}" type="presOf" srcId="{19AB20EC-C113-E948-BF28-9B486556A1E2}" destId="{225EA72A-B18D-E541-9B29-F5FE83671690}" srcOrd="0" destOrd="0" presId="urn:microsoft.com/office/officeart/2018/5/layout/CenteredIconLabelDescriptionList"/>
    <dgm:cxn modelId="{D8B4208E-740A-4BE5-BB99-F6B3B87E5E8A}" type="presOf" srcId="{239DE513-E4A0-4088-8A2F-57964ED6BF3E}" destId="{4B73A237-EFD4-43B8-B068-B36303DB48F8}" srcOrd="0" destOrd="0" presId="urn:microsoft.com/office/officeart/2018/5/layout/CenteredIconLabelDescriptionList"/>
    <dgm:cxn modelId="{2B280699-B400-4690-9ECE-DA840CB80FA9}" type="presOf" srcId="{CA175E56-2EEF-499B-8E18-2317272008CE}" destId="{A1E2DC20-2BA9-43DD-8F9B-79D021EEEABF}" srcOrd="0" destOrd="0" presId="urn:microsoft.com/office/officeart/2018/5/layout/CenteredIconLabelDescriptionList"/>
    <dgm:cxn modelId="{06D1829A-0D5B-413A-A99F-F53807909BB2}" type="presOf" srcId="{82F78C68-CD61-440B-AC3F-13DEFA9C45B4}" destId="{EDB13DA4-CA81-4CA2-925F-53C33804DF14}" srcOrd="0" destOrd="0" presId="urn:microsoft.com/office/officeart/2018/5/layout/CenteredIconLabelDescriptionList"/>
    <dgm:cxn modelId="{02B4EAAD-60CD-4923-B916-F9186CAF827B}" srcId="{080B3F00-8D3A-4ABD-A2B7-DE7DECF33AA1}" destId="{239DE513-E4A0-4088-8A2F-57964ED6BF3E}" srcOrd="2" destOrd="0" parTransId="{5CAD9F6A-529B-41E4-9F6C-88F8E23F5AA8}" sibTransId="{6CEBA883-3AED-40AD-870E-112D8E832949}"/>
    <dgm:cxn modelId="{52F30DB4-0018-4CCA-B5A7-69CC15676930}" srcId="{080B3F00-8D3A-4ABD-A2B7-DE7DECF33AA1}" destId="{3ADE5C6C-02F4-4024-A401-329E59591EFE}" srcOrd="5" destOrd="0" parTransId="{1A05002D-C363-4591-81CC-A2919782C0F6}" sibTransId="{DFF965B8-5792-4E5A-BB1F-DB556F9EC52A}"/>
    <dgm:cxn modelId="{CB0DAAD9-97BF-45C0-9DF1-8FCA0503BCBC}" srcId="{080B3F00-8D3A-4ABD-A2B7-DE7DECF33AA1}" destId="{82F78C68-CD61-440B-AC3F-13DEFA9C45B4}" srcOrd="6" destOrd="0" parTransId="{94B5E542-E787-46A5-A17C-5533E6B904B3}" sibTransId="{FBDEE6E0-C644-44C3-9897-8EF6BB005168}"/>
    <dgm:cxn modelId="{03A4C2DD-5E1C-44A2-ACBB-5B6D3CAC63D5}" srcId="{080B3F00-8D3A-4ABD-A2B7-DE7DECF33AA1}" destId="{BA70A16B-E006-4CB5-A120-FCF882AF01CE}" srcOrd="3" destOrd="0" parTransId="{4A429232-D504-4DDF-A1AA-8F98ABF76545}" sibTransId="{73FEA77E-AC32-4303-B96A-D88C0044F6A7}"/>
    <dgm:cxn modelId="{9AF1B5E6-EAE4-4C67-82C8-1106E2AAFDAA}" type="presOf" srcId="{080B3F00-8D3A-4ABD-A2B7-DE7DECF33AA1}" destId="{D6437846-6199-472C-983D-6C648B2AB03F}" srcOrd="0" destOrd="0" presId="urn:microsoft.com/office/officeart/2018/5/layout/CenteredIconLabelDescriptionList"/>
    <dgm:cxn modelId="{54CF99EE-F039-4384-8D3B-F61C3C40FF85}" type="presOf" srcId="{3143779A-E208-4577-AB01-6FDAB27B61C5}" destId="{95EE41C0-DF49-48A5-876A-02C9C400BBAF}" srcOrd="0" destOrd="0" presId="urn:microsoft.com/office/officeart/2018/5/layout/CenteredIconLabelDescriptionList"/>
    <dgm:cxn modelId="{A46B94F6-3EF8-4449-9F41-D3CBEF01436C}" srcId="{080B3F00-8D3A-4ABD-A2B7-DE7DECF33AA1}" destId="{CA175E56-2EEF-499B-8E18-2317272008CE}" srcOrd="0" destOrd="0" parTransId="{CD0724FA-BA95-4955-BCCE-7D875C554F37}" sibTransId="{DF197A84-CF41-4842-A849-401BF731F45B}"/>
    <dgm:cxn modelId="{59A3C1F6-5360-4FC7-852B-606CAAD42C6E}" type="presOf" srcId="{3ADE5C6C-02F4-4024-A401-329E59591EFE}" destId="{195711CA-E889-48DA-AE7C-11BFA34ACA2D}" srcOrd="0" destOrd="0" presId="urn:microsoft.com/office/officeart/2018/5/layout/CenteredIconLabelDescriptionList"/>
    <dgm:cxn modelId="{453437E4-BBB2-4E26-B51E-B2AD704EBF17}" type="presParOf" srcId="{D6437846-6199-472C-983D-6C648B2AB03F}" destId="{14278BE0-FD9F-43AD-8467-5791DCBE6B0F}" srcOrd="0" destOrd="0" presId="urn:microsoft.com/office/officeart/2018/5/layout/CenteredIconLabelDescriptionList"/>
    <dgm:cxn modelId="{B954F57B-856A-4205-B1C6-290E6C13B7E0}" type="presParOf" srcId="{14278BE0-FD9F-43AD-8467-5791DCBE6B0F}" destId="{11A20CC7-3001-49B5-A42C-44026712ADF2}" srcOrd="0" destOrd="0" presId="urn:microsoft.com/office/officeart/2018/5/layout/CenteredIconLabelDescriptionList"/>
    <dgm:cxn modelId="{724D2AAB-3127-4E8E-8C77-74DB796B0FB8}" type="presParOf" srcId="{14278BE0-FD9F-43AD-8467-5791DCBE6B0F}" destId="{2509A263-1594-441A-B0F3-422C0168FB7B}" srcOrd="1" destOrd="0" presId="urn:microsoft.com/office/officeart/2018/5/layout/CenteredIconLabelDescriptionList"/>
    <dgm:cxn modelId="{05E5B400-7730-49F9-96F5-691DAB51D6DE}" type="presParOf" srcId="{14278BE0-FD9F-43AD-8467-5791DCBE6B0F}" destId="{A1E2DC20-2BA9-43DD-8F9B-79D021EEEABF}" srcOrd="2" destOrd="0" presId="urn:microsoft.com/office/officeart/2018/5/layout/CenteredIconLabelDescriptionList"/>
    <dgm:cxn modelId="{5533CF3E-1844-47C8-A212-F68507601728}" type="presParOf" srcId="{14278BE0-FD9F-43AD-8467-5791DCBE6B0F}" destId="{66577110-5616-45C6-8825-9669D9E67F05}" srcOrd="3" destOrd="0" presId="urn:microsoft.com/office/officeart/2018/5/layout/CenteredIconLabelDescriptionList"/>
    <dgm:cxn modelId="{C2A44911-8AF7-43A4-B781-12CA269D40B5}" type="presParOf" srcId="{14278BE0-FD9F-43AD-8467-5791DCBE6B0F}" destId="{8EB07362-0992-41DD-89B5-C79B68FCE352}" srcOrd="4" destOrd="0" presId="urn:microsoft.com/office/officeart/2018/5/layout/CenteredIconLabelDescriptionList"/>
    <dgm:cxn modelId="{3BE0FF95-8752-45BA-8C6D-534404FAF220}" type="presParOf" srcId="{D6437846-6199-472C-983D-6C648B2AB03F}" destId="{2C4AC633-1F07-4C18-B442-36357F7D471A}" srcOrd="1" destOrd="0" presId="urn:microsoft.com/office/officeart/2018/5/layout/CenteredIconLabelDescriptionList"/>
    <dgm:cxn modelId="{B3C5032B-84E7-4F1B-A8C9-4D7DDCA789B9}" type="presParOf" srcId="{D6437846-6199-472C-983D-6C648B2AB03F}" destId="{D0CECC8F-9D69-4F74-B051-C5FE3BC86D08}" srcOrd="2" destOrd="0" presId="urn:microsoft.com/office/officeart/2018/5/layout/CenteredIconLabelDescriptionList"/>
    <dgm:cxn modelId="{FA7B5EF2-3BC8-49FD-9CB5-69071D67C4A0}" type="presParOf" srcId="{D0CECC8F-9D69-4F74-B051-C5FE3BC86D08}" destId="{FA3EA97E-8767-41B4-8134-03CF534D6E22}" srcOrd="0" destOrd="0" presId="urn:microsoft.com/office/officeart/2018/5/layout/CenteredIconLabelDescriptionList"/>
    <dgm:cxn modelId="{C054DCAB-8B08-435C-A0F6-D77CE0BAB9D7}" type="presParOf" srcId="{D0CECC8F-9D69-4F74-B051-C5FE3BC86D08}" destId="{850AAA66-8F1F-47A6-A437-E6A90C87BEB3}" srcOrd="1" destOrd="0" presId="urn:microsoft.com/office/officeart/2018/5/layout/CenteredIconLabelDescriptionList"/>
    <dgm:cxn modelId="{AA97749C-F339-4ADF-916C-EB7E3C96AF42}" type="presParOf" srcId="{D0CECC8F-9D69-4F74-B051-C5FE3BC86D08}" destId="{95EE41C0-DF49-48A5-876A-02C9C400BBAF}" srcOrd="2" destOrd="0" presId="urn:microsoft.com/office/officeart/2018/5/layout/CenteredIconLabelDescriptionList"/>
    <dgm:cxn modelId="{739A6B76-C834-477B-8EB1-4C4CC5E6E590}" type="presParOf" srcId="{D0CECC8F-9D69-4F74-B051-C5FE3BC86D08}" destId="{EAFEFCC5-68ED-458A-8FD3-3D053F349645}" srcOrd="3" destOrd="0" presId="urn:microsoft.com/office/officeart/2018/5/layout/CenteredIconLabelDescriptionList"/>
    <dgm:cxn modelId="{2F485A5B-0894-4E84-A131-F72D389365E7}" type="presParOf" srcId="{D0CECC8F-9D69-4F74-B051-C5FE3BC86D08}" destId="{36EDFD94-4E1B-48A6-A82B-A1E1E4AD225C}" srcOrd="4" destOrd="0" presId="urn:microsoft.com/office/officeart/2018/5/layout/CenteredIconLabelDescriptionList"/>
    <dgm:cxn modelId="{3CFDFF9E-FBD7-4850-BF89-FE2950526298}" type="presParOf" srcId="{D6437846-6199-472C-983D-6C648B2AB03F}" destId="{C781546B-26A7-4087-B6AF-4261BD2B0A1E}" srcOrd="3" destOrd="0" presId="urn:microsoft.com/office/officeart/2018/5/layout/CenteredIconLabelDescriptionList"/>
    <dgm:cxn modelId="{A7090299-E048-49A9-BB43-94E820BDDE3C}" type="presParOf" srcId="{D6437846-6199-472C-983D-6C648B2AB03F}" destId="{2410D78C-4AFF-4F5C-AA8C-D46F12A6C52A}" srcOrd="4" destOrd="0" presId="urn:microsoft.com/office/officeart/2018/5/layout/CenteredIconLabelDescriptionList"/>
    <dgm:cxn modelId="{DEB8EDF5-AB8F-44CC-BB11-9D8A4105E450}" type="presParOf" srcId="{2410D78C-4AFF-4F5C-AA8C-D46F12A6C52A}" destId="{42568FA3-0BD6-4C9B-B280-6817F36F94BD}" srcOrd="0" destOrd="0" presId="urn:microsoft.com/office/officeart/2018/5/layout/CenteredIconLabelDescriptionList"/>
    <dgm:cxn modelId="{A28BD721-5F81-4DDD-97D5-193623E9DAC3}" type="presParOf" srcId="{2410D78C-4AFF-4F5C-AA8C-D46F12A6C52A}" destId="{C685AB2C-890A-4FA2-8D26-55E8B8771ED4}" srcOrd="1" destOrd="0" presId="urn:microsoft.com/office/officeart/2018/5/layout/CenteredIconLabelDescriptionList"/>
    <dgm:cxn modelId="{672A7C57-4920-4AF2-A98A-080D32D5B9FC}" type="presParOf" srcId="{2410D78C-4AFF-4F5C-AA8C-D46F12A6C52A}" destId="{4B73A237-EFD4-43B8-B068-B36303DB48F8}" srcOrd="2" destOrd="0" presId="urn:microsoft.com/office/officeart/2018/5/layout/CenteredIconLabelDescriptionList"/>
    <dgm:cxn modelId="{6ED43F44-6FA6-4CF8-8F57-27EB33F0C070}" type="presParOf" srcId="{2410D78C-4AFF-4F5C-AA8C-D46F12A6C52A}" destId="{460BD95E-F257-4B61-A84D-79DC694D593C}" srcOrd="3" destOrd="0" presId="urn:microsoft.com/office/officeart/2018/5/layout/CenteredIconLabelDescriptionList"/>
    <dgm:cxn modelId="{5FAFF515-2C3F-4A72-B5B0-C7B89C0812E7}" type="presParOf" srcId="{2410D78C-4AFF-4F5C-AA8C-D46F12A6C52A}" destId="{6A2699BB-E722-4072-99C5-A9D6EBD43F0C}" srcOrd="4" destOrd="0" presId="urn:microsoft.com/office/officeart/2018/5/layout/CenteredIconLabelDescriptionList"/>
    <dgm:cxn modelId="{BEF41E3E-CABF-40D9-9843-15C986524414}" type="presParOf" srcId="{D6437846-6199-472C-983D-6C648B2AB03F}" destId="{4CC5CF50-9D23-497B-A97B-C9E3B8F11228}" srcOrd="5" destOrd="0" presId="urn:microsoft.com/office/officeart/2018/5/layout/CenteredIconLabelDescriptionList"/>
    <dgm:cxn modelId="{6AAB74EE-5947-41BA-B59A-ECA246393E20}" type="presParOf" srcId="{D6437846-6199-472C-983D-6C648B2AB03F}" destId="{58495AE7-0BEF-4314-9EC6-AD853B32EE85}" srcOrd="6" destOrd="0" presId="urn:microsoft.com/office/officeart/2018/5/layout/CenteredIconLabelDescriptionList"/>
    <dgm:cxn modelId="{7E8B9314-C50D-42C8-AE1A-28309F0A9484}" type="presParOf" srcId="{58495AE7-0BEF-4314-9EC6-AD853B32EE85}" destId="{9314F9A2-94B2-4B1C-8A86-33E8ABD6394B}" srcOrd="0" destOrd="0" presId="urn:microsoft.com/office/officeart/2018/5/layout/CenteredIconLabelDescriptionList"/>
    <dgm:cxn modelId="{BAC1132A-EF5A-4B7B-BCB8-523C241253FA}" type="presParOf" srcId="{58495AE7-0BEF-4314-9EC6-AD853B32EE85}" destId="{EA32DD19-B69D-4F36-B737-D531A99B220D}" srcOrd="1" destOrd="0" presId="urn:microsoft.com/office/officeart/2018/5/layout/CenteredIconLabelDescriptionList"/>
    <dgm:cxn modelId="{AA2873D1-CA41-48D8-9136-468CBD3B063A}" type="presParOf" srcId="{58495AE7-0BEF-4314-9EC6-AD853B32EE85}" destId="{1ADF5EF7-BA2D-4B55-B8CD-69181F1D17E3}" srcOrd="2" destOrd="0" presId="urn:microsoft.com/office/officeart/2018/5/layout/CenteredIconLabelDescriptionList"/>
    <dgm:cxn modelId="{93A2D54D-353C-43D2-8FD5-E6C38C7639E1}" type="presParOf" srcId="{58495AE7-0BEF-4314-9EC6-AD853B32EE85}" destId="{1C919911-C6CC-40F0-B795-7EE74F0FFFC0}" srcOrd="3" destOrd="0" presId="urn:microsoft.com/office/officeart/2018/5/layout/CenteredIconLabelDescriptionList"/>
    <dgm:cxn modelId="{92263FC8-BFAD-4B61-B578-F5E6080E6658}" type="presParOf" srcId="{58495AE7-0BEF-4314-9EC6-AD853B32EE85}" destId="{3385CA9C-738B-4B39-9A1C-A5B142A38324}" srcOrd="4" destOrd="0" presId="urn:microsoft.com/office/officeart/2018/5/layout/CenteredIconLabelDescriptionList"/>
    <dgm:cxn modelId="{4A8E96CB-0473-4E60-A04F-3D5B5529A5F5}" type="presParOf" srcId="{D6437846-6199-472C-983D-6C648B2AB03F}" destId="{41B059B6-ED22-45FA-8592-BA8280481AE3}" srcOrd="7" destOrd="0" presId="urn:microsoft.com/office/officeart/2018/5/layout/CenteredIconLabelDescriptionList"/>
    <dgm:cxn modelId="{F694BA88-F1C4-3447-B3E9-117940CAC6C4}" type="presParOf" srcId="{D6437846-6199-472C-983D-6C648B2AB03F}" destId="{ABB5931A-0C23-A14F-8BBF-D9C74CC390ED}" srcOrd="8" destOrd="0" presId="urn:microsoft.com/office/officeart/2018/5/layout/CenteredIconLabelDescriptionList"/>
    <dgm:cxn modelId="{E1E2607B-A791-6747-BF40-EF16C4040876}" type="presParOf" srcId="{ABB5931A-0C23-A14F-8BBF-D9C74CC390ED}" destId="{1EBD22C4-C480-7244-BE08-EA6B8237B038}" srcOrd="0" destOrd="0" presId="urn:microsoft.com/office/officeart/2018/5/layout/CenteredIconLabelDescriptionList"/>
    <dgm:cxn modelId="{E94124A1-07BF-EC42-8DFB-9D9B170EE43B}" type="presParOf" srcId="{ABB5931A-0C23-A14F-8BBF-D9C74CC390ED}" destId="{7962D7FE-2679-7C43-98E2-FB7C11F28FEF}" srcOrd="1" destOrd="0" presId="urn:microsoft.com/office/officeart/2018/5/layout/CenteredIconLabelDescriptionList"/>
    <dgm:cxn modelId="{F15564AC-7E88-D740-AA91-21C29C380B49}" type="presParOf" srcId="{ABB5931A-0C23-A14F-8BBF-D9C74CC390ED}" destId="{225EA72A-B18D-E541-9B29-F5FE83671690}" srcOrd="2" destOrd="0" presId="urn:microsoft.com/office/officeart/2018/5/layout/CenteredIconLabelDescriptionList"/>
    <dgm:cxn modelId="{24554DCB-171E-6649-B210-6D1349520023}" type="presParOf" srcId="{ABB5931A-0C23-A14F-8BBF-D9C74CC390ED}" destId="{FE11ED42-B889-1A47-9A01-DE4E8A32F009}" srcOrd="3" destOrd="0" presId="urn:microsoft.com/office/officeart/2018/5/layout/CenteredIconLabelDescriptionList"/>
    <dgm:cxn modelId="{D6A55CD2-141D-0240-AEBD-7DC6041E7929}" type="presParOf" srcId="{ABB5931A-0C23-A14F-8BBF-D9C74CC390ED}" destId="{FC8DCD7F-96F8-2449-AF21-D08F1DE308E2}" srcOrd="4" destOrd="0" presId="urn:microsoft.com/office/officeart/2018/5/layout/CenteredIconLabelDescriptionList"/>
    <dgm:cxn modelId="{938055AF-7171-F94B-B7EC-6800A5ECC723}" type="presParOf" srcId="{D6437846-6199-472C-983D-6C648B2AB03F}" destId="{DB275739-B0A6-AA42-9C8E-B8F86049F042}" srcOrd="9" destOrd="0" presId="urn:microsoft.com/office/officeart/2018/5/layout/CenteredIconLabelDescriptionList"/>
    <dgm:cxn modelId="{D7C6452B-2A23-47A9-9101-B763C001F5D0}" type="presParOf" srcId="{D6437846-6199-472C-983D-6C648B2AB03F}" destId="{951F0D66-A612-44D9-B0E5-3B2B77DD9294}" srcOrd="10" destOrd="0" presId="urn:microsoft.com/office/officeart/2018/5/layout/CenteredIconLabelDescriptionList"/>
    <dgm:cxn modelId="{4C3BCAA0-7969-43A8-BC4E-6C86253F02A8}" type="presParOf" srcId="{951F0D66-A612-44D9-B0E5-3B2B77DD9294}" destId="{806F91F3-CD77-4227-8556-7C992544D1C1}" srcOrd="0" destOrd="0" presId="urn:microsoft.com/office/officeart/2018/5/layout/CenteredIconLabelDescriptionList"/>
    <dgm:cxn modelId="{94A59686-0648-440B-9B59-2FB55EF70EE2}" type="presParOf" srcId="{951F0D66-A612-44D9-B0E5-3B2B77DD9294}" destId="{F1195C1B-9573-4288-9F6E-6D023D6BFA3F}" srcOrd="1" destOrd="0" presId="urn:microsoft.com/office/officeart/2018/5/layout/CenteredIconLabelDescriptionList"/>
    <dgm:cxn modelId="{8F05BDE1-AD67-4750-90B7-5842DD6DFC56}" type="presParOf" srcId="{951F0D66-A612-44D9-B0E5-3B2B77DD9294}" destId="{195711CA-E889-48DA-AE7C-11BFA34ACA2D}" srcOrd="2" destOrd="0" presId="urn:microsoft.com/office/officeart/2018/5/layout/CenteredIconLabelDescriptionList"/>
    <dgm:cxn modelId="{42848B26-5C5B-4E2D-B65D-61DA38599B88}" type="presParOf" srcId="{951F0D66-A612-44D9-B0E5-3B2B77DD9294}" destId="{A84B0D5A-11D9-492E-8DB9-3FC81BDFE7D6}" srcOrd="3" destOrd="0" presId="urn:microsoft.com/office/officeart/2018/5/layout/CenteredIconLabelDescriptionList"/>
    <dgm:cxn modelId="{8E14DE9F-A78B-45F8-BE0B-36799BD0E2F4}" type="presParOf" srcId="{951F0D66-A612-44D9-B0E5-3B2B77DD9294}" destId="{3FCAC923-9671-42E2-AF6A-D7F62FA924BA}" srcOrd="4" destOrd="0" presId="urn:microsoft.com/office/officeart/2018/5/layout/CenteredIconLabelDescriptionList"/>
    <dgm:cxn modelId="{5FE672B8-F9F2-461F-957C-ED0D797AA721}" type="presParOf" srcId="{D6437846-6199-472C-983D-6C648B2AB03F}" destId="{40DB869F-B97C-4DDE-8C95-0E9EB4E0BC00}" srcOrd="11" destOrd="0" presId="urn:microsoft.com/office/officeart/2018/5/layout/CenteredIconLabelDescriptionList"/>
    <dgm:cxn modelId="{BA732CFC-CAA6-4679-A01A-060E9E38AB1A}" type="presParOf" srcId="{D6437846-6199-472C-983D-6C648B2AB03F}" destId="{EF966B1B-3A11-47C2-9135-EF78A1AB5C79}" srcOrd="12" destOrd="0" presId="urn:microsoft.com/office/officeart/2018/5/layout/CenteredIconLabelDescriptionList"/>
    <dgm:cxn modelId="{0D02F8F7-CFFC-4631-AEDB-B6457B4507D8}" type="presParOf" srcId="{EF966B1B-3A11-47C2-9135-EF78A1AB5C79}" destId="{60B22450-23C9-40B9-BB21-830A228A848F}" srcOrd="0" destOrd="0" presId="urn:microsoft.com/office/officeart/2018/5/layout/CenteredIconLabelDescriptionList"/>
    <dgm:cxn modelId="{B8BB3D4C-7EC2-467C-98EA-FAEC22744494}" type="presParOf" srcId="{EF966B1B-3A11-47C2-9135-EF78A1AB5C79}" destId="{CC49EECF-345C-4042-A716-87556A0EBD75}" srcOrd="1" destOrd="0" presId="urn:microsoft.com/office/officeart/2018/5/layout/CenteredIconLabelDescriptionList"/>
    <dgm:cxn modelId="{5813113C-72DB-4E13-AA37-0F635CD010F6}" type="presParOf" srcId="{EF966B1B-3A11-47C2-9135-EF78A1AB5C79}" destId="{EDB13DA4-CA81-4CA2-925F-53C33804DF14}" srcOrd="2" destOrd="0" presId="urn:microsoft.com/office/officeart/2018/5/layout/CenteredIconLabelDescriptionList"/>
    <dgm:cxn modelId="{4F8A1E4D-3C3D-43AD-8193-3E3DE1FE8A4D}" type="presParOf" srcId="{EF966B1B-3A11-47C2-9135-EF78A1AB5C79}" destId="{2456ADB5-F3D9-44AD-AF75-F68DE7F7F9CF}" srcOrd="3" destOrd="0" presId="urn:microsoft.com/office/officeart/2018/5/layout/CenteredIconLabelDescriptionList"/>
    <dgm:cxn modelId="{37D0EDDD-2204-45D1-996B-584E10F1362E}" type="presParOf" srcId="{EF966B1B-3A11-47C2-9135-EF78A1AB5C79}" destId="{998A3025-796C-4BAE-8B8E-DA2FFF49DD2B}"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5B08B5D-ED3C-4CA1-AB27-2761012EA809}"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A4CF08D1-C783-4E98-BCD6-AB1AE4A69033}">
      <dgm:prSet/>
      <dgm:spPr/>
      <dgm:t>
        <a:bodyPr/>
        <a:lstStyle/>
        <a:p>
          <a:pPr>
            <a:lnSpc>
              <a:spcPct val="100000"/>
            </a:lnSpc>
          </a:pPr>
          <a:r>
            <a:rPr lang="en-US" dirty="0"/>
            <a:t>Data Archive is used by Core Services to manage accelerator data.</a:t>
          </a:r>
        </a:p>
      </dgm:t>
    </dgm:pt>
    <dgm:pt modelId="{CCF45939-32C7-4FB4-A80F-3948EA54B035}" type="parTrans" cxnId="{796DCAAF-02F5-4931-9746-1C900AA59F5F}">
      <dgm:prSet/>
      <dgm:spPr/>
      <dgm:t>
        <a:bodyPr/>
        <a:lstStyle/>
        <a:p>
          <a:endParaRPr lang="en-US"/>
        </a:p>
      </dgm:t>
    </dgm:pt>
    <dgm:pt modelId="{E9C65E47-ACA5-4608-ACC3-AAB5BCAEED73}" type="sibTrans" cxnId="{796DCAAF-02F5-4931-9746-1C900AA59F5F}">
      <dgm:prSet/>
      <dgm:spPr/>
      <dgm:t>
        <a:bodyPr/>
        <a:lstStyle/>
        <a:p>
          <a:endParaRPr lang="en-US"/>
        </a:p>
      </dgm:t>
    </dgm:pt>
    <dgm:pt modelId="{3BBE15DC-3EDF-5444-A3EE-4BFC398A11D8}">
      <dgm:prSet/>
      <dgm:spPr/>
      <dgm:t>
        <a:bodyPr/>
        <a:lstStyle/>
        <a:p>
          <a:pPr>
            <a:lnSpc>
              <a:spcPct val="100000"/>
            </a:lnSpc>
          </a:pPr>
          <a:r>
            <a:rPr lang="en-US" dirty="0"/>
            <a:t>Core Services handle ingestion, query, and annotation APIs.</a:t>
          </a:r>
        </a:p>
      </dgm:t>
    </dgm:pt>
    <dgm:pt modelId="{C0046E67-D77C-A043-914C-5936C53089A3}" type="parTrans" cxnId="{E088101B-C82A-3C47-AC2B-CEB15A008288}">
      <dgm:prSet/>
      <dgm:spPr/>
      <dgm:t>
        <a:bodyPr/>
        <a:lstStyle/>
        <a:p>
          <a:endParaRPr lang="en-US"/>
        </a:p>
      </dgm:t>
    </dgm:pt>
    <dgm:pt modelId="{BBC6E176-29A3-8B40-A985-C1C9BA666A51}" type="sibTrans" cxnId="{E088101B-C82A-3C47-AC2B-CEB15A008288}">
      <dgm:prSet/>
      <dgm:spPr/>
      <dgm:t>
        <a:bodyPr/>
        <a:lstStyle/>
        <a:p>
          <a:endParaRPr lang="en-US"/>
        </a:p>
      </dgm:t>
    </dgm:pt>
    <dgm:pt modelId="{CCDC58BC-F629-D346-B185-3A9BD0E0D667}">
      <dgm:prSet/>
      <dgm:spPr/>
      <dgm:t>
        <a:bodyPr/>
        <a:lstStyle/>
        <a:p>
          <a:pPr>
            <a:lnSpc>
              <a:spcPct val="100000"/>
            </a:lnSpc>
          </a:pPr>
          <a:r>
            <a:rPr lang="en-US" dirty="0"/>
            <a:t>API defines methods and data types for interacting  with Core Services. </a:t>
          </a:r>
        </a:p>
      </dgm:t>
    </dgm:pt>
    <dgm:pt modelId="{867D794E-AA34-D44C-99B6-FC0E9104A4E5}" type="parTrans" cxnId="{473F11CF-D78D-3A41-AEC9-75524FC83668}">
      <dgm:prSet/>
      <dgm:spPr/>
      <dgm:t>
        <a:bodyPr/>
        <a:lstStyle/>
        <a:p>
          <a:endParaRPr lang="en-US"/>
        </a:p>
      </dgm:t>
    </dgm:pt>
    <dgm:pt modelId="{A0DE95BB-89FF-0D46-B07A-64EC6EADA343}" type="sibTrans" cxnId="{473F11CF-D78D-3A41-AEC9-75524FC83668}">
      <dgm:prSet/>
      <dgm:spPr/>
      <dgm:t>
        <a:bodyPr/>
        <a:lstStyle/>
        <a:p>
          <a:endParaRPr lang="en-US"/>
        </a:p>
      </dgm:t>
    </dgm:pt>
    <dgm:pt modelId="{90FD0DDD-2B89-CE4D-BA82-C0CE9D9EE493}">
      <dgm:prSet/>
      <dgm:spPr/>
      <dgm:t>
        <a:bodyPr/>
        <a:lstStyle/>
        <a:p>
          <a:pPr>
            <a:lnSpc>
              <a:spcPct val="100000"/>
            </a:lnSpc>
          </a:pPr>
          <a:r>
            <a:rPr lang="en-US" dirty="0"/>
            <a:t>Java and Python Client Libraries are provided for higher-level interaction with Core Services.</a:t>
          </a:r>
        </a:p>
      </dgm:t>
    </dgm:pt>
    <dgm:pt modelId="{9FF4C8D9-306D-084E-993C-2D92468694E5}" type="parTrans" cxnId="{4AB12E60-0267-3941-A5E4-360554FF0475}">
      <dgm:prSet/>
      <dgm:spPr/>
      <dgm:t>
        <a:bodyPr/>
        <a:lstStyle/>
        <a:p>
          <a:endParaRPr lang="en-US"/>
        </a:p>
      </dgm:t>
    </dgm:pt>
    <dgm:pt modelId="{C4BE6763-72E3-D04D-AFF1-AE4E5010E346}" type="sibTrans" cxnId="{4AB12E60-0267-3941-A5E4-360554FF0475}">
      <dgm:prSet/>
      <dgm:spPr/>
      <dgm:t>
        <a:bodyPr/>
        <a:lstStyle/>
        <a:p>
          <a:endParaRPr lang="en-US"/>
        </a:p>
      </dgm:t>
    </dgm:pt>
    <dgm:pt modelId="{7642DF93-BF32-8547-A285-EB9FD43D5333}">
      <dgm:prSet/>
      <dgm:spPr/>
      <dgm:t>
        <a:bodyPr/>
        <a:lstStyle/>
        <a:p>
          <a:pPr>
            <a:lnSpc>
              <a:spcPct val="100000"/>
            </a:lnSpc>
          </a:pPr>
          <a:r>
            <a:rPr lang="en-US" dirty="0"/>
            <a:t>Applications communicate with Core Services via API or Client Libraries.. </a:t>
          </a:r>
        </a:p>
      </dgm:t>
    </dgm:pt>
    <dgm:pt modelId="{9161C940-79FF-0E4B-8841-F172D79A0B59}" type="parTrans" cxnId="{57AD68FE-E657-7141-953D-B5ADEB79A5E0}">
      <dgm:prSet/>
      <dgm:spPr/>
      <dgm:t>
        <a:bodyPr/>
        <a:lstStyle/>
        <a:p>
          <a:endParaRPr lang="en-US"/>
        </a:p>
      </dgm:t>
    </dgm:pt>
    <dgm:pt modelId="{2B89FD51-71DC-FF40-AB33-428B8A0F0F89}" type="sibTrans" cxnId="{57AD68FE-E657-7141-953D-B5ADEB79A5E0}">
      <dgm:prSet/>
      <dgm:spPr/>
      <dgm:t>
        <a:bodyPr/>
        <a:lstStyle/>
        <a:p>
          <a:endParaRPr lang="en-US"/>
        </a:p>
      </dgm:t>
    </dgm:pt>
    <dgm:pt modelId="{2FD54D40-E2F5-4B41-A24F-E4C872673962}">
      <dgm:prSet/>
      <dgm:spPr/>
      <dgm:t>
        <a:bodyPr/>
        <a:lstStyle/>
        <a:p>
          <a:pPr>
            <a:lnSpc>
              <a:spcPct val="100000"/>
            </a:lnSpc>
          </a:pPr>
          <a:r>
            <a:rPr lang="en-US" dirty="0"/>
            <a:t>Web Application provides browser access to Core Service features.</a:t>
          </a:r>
        </a:p>
      </dgm:t>
    </dgm:pt>
    <dgm:pt modelId="{51B0F2CF-F93A-B947-B4FD-67D8CEF7D83B}" type="parTrans" cxnId="{3ED17E73-5FD3-7440-9D16-8D316F11819B}">
      <dgm:prSet/>
      <dgm:spPr/>
      <dgm:t>
        <a:bodyPr/>
        <a:lstStyle/>
        <a:p>
          <a:endParaRPr lang="en-US"/>
        </a:p>
      </dgm:t>
    </dgm:pt>
    <dgm:pt modelId="{39181E66-BE4D-2044-999B-545907218C0F}" type="sibTrans" cxnId="{3ED17E73-5FD3-7440-9D16-8D316F11819B}">
      <dgm:prSet/>
      <dgm:spPr/>
      <dgm:t>
        <a:bodyPr/>
        <a:lstStyle/>
        <a:p>
          <a:endParaRPr lang="en-US"/>
        </a:p>
      </dgm:t>
    </dgm:pt>
    <dgm:pt modelId="{08328B90-88F2-4CA5-A4EE-C1D983399CA6}" type="pres">
      <dgm:prSet presAssocID="{15B08B5D-ED3C-4CA1-AB27-2761012EA809}" presName="root" presStyleCnt="0">
        <dgm:presLayoutVars>
          <dgm:dir/>
          <dgm:resizeHandles val="exact"/>
        </dgm:presLayoutVars>
      </dgm:prSet>
      <dgm:spPr/>
    </dgm:pt>
    <dgm:pt modelId="{4F8875E8-34A2-4275-AFF7-85B39AD97CDA}" type="pres">
      <dgm:prSet presAssocID="{A4CF08D1-C783-4E98-BCD6-AB1AE4A69033}" presName="compNode" presStyleCnt="0"/>
      <dgm:spPr/>
    </dgm:pt>
    <dgm:pt modelId="{94AE2D8B-CFFC-4A78-9FE1-DABEFBFAEEDF}" type="pres">
      <dgm:prSet presAssocID="{A4CF08D1-C783-4E98-BCD6-AB1AE4A69033}" presName="iconRect" presStyleLbl="node1" presStyleIdx="0" presStyleCnt="6" custScaleX="214601" custScaleY="100147" custLinFactNeighborX="0"/>
      <dgm:spPr>
        <a:blipFill>
          <a:blip xmlns:r="http://schemas.openxmlformats.org/officeDocument/2006/relationships" r:embed="rId1"/>
          <a:srcRect/>
          <a:stretch>
            <a:fillRect t="-10000" b="-10000"/>
          </a:stretch>
        </a:blipFill>
      </dgm:spPr>
    </dgm:pt>
    <dgm:pt modelId="{6801783D-AA63-4A1F-A90F-A4D4D49925A5}" type="pres">
      <dgm:prSet presAssocID="{A4CF08D1-C783-4E98-BCD6-AB1AE4A69033}" presName="spaceRect" presStyleCnt="0"/>
      <dgm:spPr/>
    </dgm:pt>
    <dgm:pt modelId="{7709A72D-FAB0-4B16-92D8-5D34EC1EF083}" type="pres">
      <dgm:prSet presAssocID="{A4CF08D1-C783-4E98-BCD6-AB1AE4A69033}" presName="textRect" presStyleLbl="revTx" presStyleIdx="0" presStyleCnt="6" custLinFactNeighborY="-35396">
        <dgm:presLayoutVars>
          <dgm:chMax val="1"/>
          <dgm:chPref val="1"/>
        </dgm:presLayoutVars>
      </dgm:prSet>
      <dgm:spPr/>
    </dgm:pt>
    <dgm:pt modelId="{75CFFD4B-DFA1-3349-8117-5F94CAC8E13C}" type="pres">
      <dgm:prSet presAssocID="{E9C65E47-ACA5-4608-ACC3-AAB5BCAEED73}" presName="sibTrans" presStyleCnt="0"/>
      <dgm:spPr/>
    </dgm:pt>
    <dgm:pt modelId="{C844E916-554C-4E45-8EAA-6C1885893B16}" type="pres">
      <dgm:prSet presAssocID="{3BBE15DC-3EDF-5444-A3EE-4BFC398A11D8}" presName="compNode" presStyleCnt="0"/>
      <dgm:spPr/>
    </dgm:pt>
    <dgm:pt modelId="{A53EA633-12EF-B74D-852D-8EC1F946241F}" type="pres">
      <dgm:prSet presAssocID="{3BBE15DC-3EDF-5444-A3EE-4BFC398A11D8}" presName="iconRect" presStyleLbl="node1" presStyleIdx="1" presStyleCnt="6" custScaleX="214601" custLinFactNeighborY="-5493"/>
      <dgm:spPr>
        <a:blipFill>
          <a:blip xmlns:r="http://schemas.openxmlformats.org/officeDocument/2006/relationships" r:embed="rId2"/>
          <a:srcRect/>
          <a:stretch>
            <a:fillRect t="-10000" b="-10000"/>
          </a:stretch>
        </a:blipFill>
      </dgm:spPr>
    </dgm:pt>
    <dgm:pt modelId="{8D7BB7C9-2AAF-1749-832B-1633460EE5AE}" type="pres">
      <dgm:prSet presAssocID="{3BBE15DC-3EDF-5444-A3EE-4BFC398A11D8}" presName="spaceRect" presStyleCnt="0"/>
      <dgm:spPr/>
    </dgm:pt>
    <dgm:pt modelId="{A4087BF4-C85A-4C48-8122-4543DAFE1C23}" type="pres">
      <dgm:prSet presAssocID="{3BBE15DC-3EDF-5444-A3EE-4BFC398A11D8}" presName="textRect" presStyleLbl="revTx" presStyleIdx="1" presStyleCnt="6" custLinFactNeighborY="-31276">
        <dgm:presLayoutVars>
          <dgm:chMax val="1"/>
          <dgm:chPref val="1"/>
        </dgm:presLayoutVars>
      </dgm:prSet>
      <dgm:spPr/>
    </dgm:pt>
    <dgm:pt modelId="{6CF98DCE-B602-3F47-BE81-BA9420C1ED16}" type="pres">
      <dgm:prSet presAssocID="{BBC6E176-29A3-8B40-A985-C1C9BA666A51}" presName="sibTrans" presStyleCnt="0"/>
      <dgm:spPr/>
    </dgm:pt>
    <dgm:pt modelId="{E456A072-80A7-3F4E-B053-14E52D7ADC23}" type="pres">
      <dgm:prSet presAssocID="{CCDC58BC-F629-D346-B185-3A9BD0E0D667}" presName="compNode" presStyleCnt="0"/>
      <dgm:spPr/>
    </dgm:pt>
    <dgm:pt modelId="{B6818E81-609E-534D-AF51-9AA284BB6804}" type="pres">
      <dgm:prSet presAssocID="{CCDC58BC-F629-D346-B185-3A9BD0E0D667}" presName="iconRect" presStyleLbl="node1" presStyleIdx="2" presStyleCnt="6" custScaleX="214601"/>
      <dgm:spPr>
        <a:blipFill>
          <a:blip xmlns:r="http://schemas.openxmlformats.org/officeDocument/2006/relationships" r:embed="rId3"/>
          <a:srcRect/>
          <a:stretch>
            <a:fillRect t="-10000" b="-10000"/>
          </a:stretch>
        </a:blipFill>
      </dgm:spPr>
    </dgm:pt>
    <dgm:pt modelId="{3B3721C9-6C2B-FC46-BEEE-2FAAD391C060}" type="pres">
      <dgm:prSet presAssocID="{CCDC58BC-F629-D346-B185-3A9BD0E0D667}" presName="spaceRect" presStyleCnt="0"/>
      <dgm:spPr/>
    </dgm:pt>
    <dgm:pt modelId="{3CE789BC-BFF7-BC4B-B4AB-CAB9AE7BA123}" type="pres">
      <dgm:prSet presAssocID="{CCDC58BC-F629-D346-B185-3A9BD0E0D667}" presName="textRect" presStyleLbl="revTx" presStyleIdx="2" presStyleCnt="6" custLinFactNeighborY="-33438">
        <dgm:presLayoutVars>
          <dgm:chMax val="1"/>
          <dgm:chPref val="1"/>
        </dgm:presLayoutVars>
      </dgm:prSet>
      <dgm:spPr/>
    </dgm:pt>
    <dgm:pt modelId="{190E759F-E94B-1140-9D18-D05A03A2FED3}" type="pres">
      <dgm:prSet presAssocID="{A0DE95BB-89FF-0D46-B07A-64EC6EADA343}" presName="sibTrans" presStyleCnt="0"/>
      <dgm:spPr/>
    </dgm:pt>
    <dgm:pt modelId="{AA5770E9-731A-1F45-A181-0107114E92A4}" type="pres">
      <dgm:prSet presAssocID="{2FD54D40-E2F5-4B41-A24F-E4C872673962}" presName="compNode" presStyleCnt="0"/>
      <dgm:spPr/>
    </dgm:pt>
    <dgm:pt modelId="{32C2FB8B-C378-2340-9D9E-351D259DC881}" type="pres">
      <dgm:prSet presAssocID="{2FD54D40-E2F5-4B41-A24F-E4C872673962}" presName="iconRect" presStyleLbl="node1" presStyleIdx="3" presStyleCnt="6" custScaleX="214236"/>
      <dgm:spPr>
        <a:blipFill>
          <a:blip xmlns:r="http://schemas.openxmlformats.org/officeDocument/2006/relationships" r:embed="rId4"/>
          <a:srcRect/>
          <a:stretch>
            <a:fillRect t="-26000" b="-26000"/>
          </a:stretch>
        </a:blipFill>
      </dgm:spPr>
    </dgm:pt>
    <dgm:pt modelId="{700BBB61-33D6-A143-B0BE-07F11981B383}" type="pres">
      <dgm:prSet presAssocID="{2FD54D40-E2F5-4B41-A24F-E4C872673962}" presName="spaceRect" presStyleCnt="0"/>
      <dgm:spPr/>
    </dgm:pt>
    <dgm:pt modelId="{44834C4E-4868-CA49-9143-FCA6BE214495}" type="pres">
      <dgm:prSet presAssocID="{2FD54D40-E2F5-4B41-A24F-E4C872673962}" presName="textRect" presStyleLbl="revTx" presStyleIdx="3" presStyleCnt="6" custLinFactNeighborY="-21961">
        <dgm:presLayoutVars>
          <dgm:chMax val="1"/>
          <dgm:chPref val="1"/>
        </dgm:presLayoutVars>
      </dgm:prSet>
      <dgm:spPr/>
    </dgm:pt>
    <dgm:pt modelId="{2B2B30F3-72CC-AE46-8FC0-C62FEC9D4013}" type="pres">
      <dgm:prSet presAssocID="{39181E66-BE4D-2044-999B-545907218C0F}" presName="sibTrans" presStyleCnt="0"/>
      <dgm:spPr/>
    </dgm:pt>
    <dgm:pt modelId="{B38455C4-140F-7944-B06A-F78621FA94C9}" type="pres">
      <dgm:prSet presAssocID="{90FD0DDD-2B89-CE4D-BA82-C0CE9D9EE493}" presName="compNode" presStyleCnt="0"/>
      <dgm:spPr/>
    </dgm:pt>
    <dgm:pt modelId="{680FFB73-CDA6-7A48-97F7-514FAD909850}" type="pres">
      <dgm:prSet presAssocID="{90FD0DDD-2B89-CE4D-BA82-C0CE9D9EE493}" presName="iconRect" presStyleLbl="node1" presStyleIdx="4" presStyleCnt="6" custScaleX="214601"/>
      <dgm:spPr>
        <a:blipFill>
          <a:blip xmlns:r="http://schemas.openxmlformats.org/officeDocument/2006/relationships" r:embed="rId5"/>
          <a:srcRect/>
          <a:stretch>
            <a:fillRect t="-10000" b="-10000"/>
          </a:stretch>
        </a:blipFill>
      </dgm:spPr>
    </dgm:pt>
    <dgm:pt modelId="{5A5B7CF6-5FA1-4C42-9B7A-4B8D59A1E9BD}" type="pres">
      <dgm:prSet presAssocID="{90FD0DDD-2B89-CE4D-BA82-C0CE9D9EE493}" presName="spaceRect" presStyleCnt="0"/>
      <dgm:spPr/>
    </dgm:pt>
    <dgm:pt modelId="{C0E8B823-3C82-444A-8AF7-850597311CDB}" type="pres">
      <dgm:prSet presAssocID="{90FD0DDD-2B89-CE4D-BA82-C0CE9D9EE493}" presName="textRect" presStyleLbl="revTx" presStyleIdx="4" presStyleCnt="6" custLinFactNeighborY="-33438">
        <dgm:presLayoutVars>
          <dgm:chMax val="1"/>
          <dgm:chPref val="1"/>
        </dgm:presLayoutVars>
      </dgm:prSet>
      <dgm:spPr/>
    </dgm:pt>
    <dgm:pt modelId="{8933F9AE-1767-9247-8A3C-34CFEB501C44}" type="pres">
      <dgm:prSet presAssocID="{C4BE6763-72E3-D04D-AFF1-AE4E5010E346}" presName="sibTrans" presStyleCnt="0"/>
      <dgm:spPr/>
    </dgm:pt>
    <dgm:pt modelId="{EED1AD82-EACE-FB42-9021-80A7CA769187}" type="pres">
      <dgm:prSet presAssocID="{7642DF93-BF32-8547-A285-EB9FD43D5333}" presName="compNode" presStyleCnt="0"/>
      <dgm:spPr/>
    </dgm:pt>
    <dgm:pt modelId="{770D4B26-5359-034E-844F-D384E9D3D197}" type="pres">
      <dgm:prSet presAssocID="{7642DF93-BF32-8547-A285-EB9FD43D5333}" presName="iconRect" presStyleLbl="node1" presStyleIdx="5" presStyleCnt="6" custScaleX="223163" custScaleY="148775"/>
      <dgm:spPr>
        <a:blipFill>
          <a:blip xmlns:r="http://schemas.openxmlformats.org/officeDocument/2006/relationships" r:embed="rId6"/>
          <a:srcRect/>
          <a:stretch>
            <a:fillRect t="-5000" b="-5000"/>
          </a:stretch>
        </a:blipFill>
      </dgm:spPr>
    </dgm:pt>
    <dgm:pt modelId="{93248B96-383D-D544-811D-F5ABA864BC47}" type="pres">
      <dgm:prSet presAssocID="{7642DF93-BF32-8547-A285-EB9FD43D5333}" presName="spaceRect" presStyleCnt="0"/>
      <dgm:spPr/>
    </dgm:pt>
    <dgm:pt modelId="{FE15CD8D-5F3E-954C-ACAD-785F16D3C193}" type="pres">
      <dgm:prSet presAssocID="{7642DF93-BF32-8547-A285-EB9FD43D5333}" presName="textRect" presStyleLbl="revTx" presStyleIdx="5" presStyleCnt="6" custLinFactNeighborY="-15816">
        <dgm:presLayoutVars>
          <dgm:chMax val="1"/>
          <dgm:chPref val="1"/>
        </dgm:presLayoutVars>
      </dgm:prSet>
      <dgm:spPr/>
    </dgm:pt>
  </dgm:ptLst>
  <dgm:cxnLst>
    <dgm:cxn modelId="{57160D09-FE1D-1A49-B301-E23FFD30D9FF}" type="presOf" srcId="{2FD54D40-E2F5-4B41-A24F-E4C872673962}" destId="{44834C4E-4868-CA49-9143-FCA6BE214495}" srcOrd="0" destOrd="0" presId="urn:microsoft.com/office/officeart/2018/2/layout/IconLabelList"/>
    <dgm:cxn modelId="{E088101B-C82A-3C47-AC2B-CEB15A008288}" srcId="{15B08B5D-ED3C-4CA1-AB27-2761012EA809}" destId="{3BBE15DC-3EDF-5444-A3EE-4BFC398A11D8}" srcOrd="1" destOrd="0" parTransId="{C0046E67-D77C-A043-914C-5936C53089A3}" sibTransId="{BBC6E176-29A3-8B40-A985-C1C9BA666A51}"/>
    <dgm:cxn modelId="{F8DDE33F-C350-463D-A146-1466A2FE28DD}" type="presOf" srcId="{A4CF08D1-C783-4E98-BCD6-AB1AE4A69033}" destId="{7709A72D-FAB0-4B16-92D8-5D34EC1EF083}" srcOrd="0" destOrd="0" presId="urn:microsoft.com/office/officeart/2018/2/layout/IconLabelList"/>
    <dgm:cxn modelId="{4AB12E60-0267-3941-A5E4-360554FF0475}" srcId="{15B08B5D-ED3C-4CA1-AB27-2761012EA809}" destId="{90FD0DDD-2B89-CE4D-BA82-C0CE9D9EE493}" srcOrd="4" destOrd="0" parTransId="{9FF4C8D9-306D-084E-993C-2D92468694E5}" sibTransId="{C4BE6763-72E3-D04D-AFF1-AE4E5010E346}"/>
    <dgm:cxn modelId="{8C637862-9EF2-CB49-855A-5ED62BB50725}" type="presOf" srcId="{CCDC58BC-F629-D346-B185-3A9BD0E0D667}" destId="{3CE789BC-BFF7-BC4B-B4AB-CAB9AE7BA123}" srcOrd="0" destOrd="0" presId="urn:microsoft.com/office/officeart/2018/2/layout/IconLabelList"/>
    <dgm:cxn modelId="{3ED17E73-5FD3-7440-9D16-8D316F11819B}" srcId="{15B08B5D-ED3C-4CA1-AB27-2761012EA809}" destId="{2FD54D40-E2F5-4B41-A24F-E4C872673962}" srcOrd="3" destOrd="0" parTransId="{51B0F2CF-F93A-B947-B4FD-67D8CEF7D83B}" sibTransId="{39181E66-BE4D-2044-999B-545907218C0F}"/>
    <dgm:cxn modelId="{A13DCE8E-3860-5540-A8F0-F956F14D2AD9}" type="presOf" srcId="{90FD0DDD-2B89-CE4D-BA82-C0CE9D9EE493}" destId="{C0E8B823-3C82-444A-8AF7-850597311CDB}" srcOrd="0" destOrd="0" presId="urn:microsoft.com/office/officeart/2018/2/layout/IconLabelList"/>
    <dgm:cxn modelId="{38889290-1828-E943-9FBD-4DFA6B879A09}" type="presOf" srcId="{7642DF93-BF32-8547-A285-EB9FD43D5333}" destId="{FE15CD8D-5F3E-954C-ACAD-785F16D3C193}" srcOrd="0" destOrd="0" presId="urn:microsoft.com/office/officeart/2018/2/layout/IconLabelList"/>
    <dgm:cxn modelId="{57497499-D00D-954D-BD7F-E0227553AA39}" type="presOf" srcId="{3BBE15DC-3EDF-5444-A3EE-4BFC398A11D8}" destId="{A4087BF4-C85A-4C48-8122-4543DAFE1C23}" srcOrd="0" destOrd="0" presId="urn:microsoft.com/office/officeart/2018/2/layout/IconLabelList"/>
    <dgm:cxn modelId="{796DCAAF-02F5-4931-9746-1C900AA59F5F}" srcId="{15B08B5D-ED3C-4CA1-AB27-2761012EA809}" destId="{A4CF08D1-C783-4E98-BCD6-AB1AE4A69033}" srcOrd="0" destOrd="0" parTransId="{CCF45939-32C7-4FB4-A80F-3948EA54B035}" sibTransId="{E9C65E47-ACA5-4608-ACC3-AAB5BCAEED73}"/>
    <dgm:cxn modelId="{473F11CF-D78D-3A41-AEC9-75524FC83668}" srcId="{15B08B5D-ED3C-4CA1-AB27-2761012EA809}" destId="{CCDC58BC-F629-D346-B185-3A9BD0E0D667}" srcOrd="2" destOrd="0" parTransId="{867D794E-AA34-D44C-99B6-FC0E9104A4E5}" sibTransId="{A0DE95BB-89FF-0D46-B07A-64EC6EADA343}"/>
    <dgm:cxn modelId="{0F5802D9-68A9-4499-BDC3-B5CF216AD829}" type="presOf" srcId="{15B08B5D-ED3C-4CA1-AB27-2761012EA809}" destId="{08328B90-88F2-4CA5-A4EE-C1D983399CA6}" srcOrd="0" destOrd="0" presId="urn:microsoft.com/office/officeart/2018/2/layout/IconLabelList"/>
    <dgm:cxn modelId="{57AD68FE-E657-7141-953D-B5ADEB79A5E0}" srcId="{15B08B5D-ED3C-4CA1-AB27-2761012EA809}" destId="{7642DF93-BF32-8547-A285-EB9FD43D5333}" srcOrd="5" destOrd="0" parTransId="{9161C940-79FF-0E4B-8841-F172D79A0B59}" sibTransId="{2B89FD51-71DC-FF40-AB33-428B8A0F0F89}"/>
    <dgm:cxn modelId="{AB5B8BE2-2EC4-4B41-97B9-D0DC237E6F85}" type="presParOf" srcId="{08328B90-88F2-4CA5-A4EE-C1D983399CA6}" destId="{4F8875E8-34A2-4275-AFF7-85B39AD97CDA}" srcOrd="0" destOrd="0" presId="urn:microsoft.com/office/officeart/2018/2/layout/IconLabelList"/>
    <dgm:cxn modelId="{02FFBB43-E48C-43B1-A1C0-26F84AD0F8C2}" type="presParOf" srcId="{4F8875E8-34A2-4275-AFF7-85B39AD97CDA}" destId="{94AE2D8B-CFFC-4A78-9FE1-DABEFBFAEEDF}" srcOrd="0" destOrd="0" presId="urn:microsoft.com/office/officeart/2018/2/layout/IconLabelList"/>
    <dgm:cxn modelId="{C610466F-C272-495E-84ED-DDC1919EB141}" type="presParOf" srcId="{4F8875E8-34A2-4275-AFF7-85B39AD97CDA}" destId="{6801783D-AA63-4A1F-A90F-A4D4D49925A5}" srcOrd="1" destOrd="0" presId="urn:microsoft.com/office/officeart/2018/2/layout/IconLabelList"/>
    <dgm:cxn modelId="{EA69E0ED-7548-4372-86BB-445DB723C96D}" type="presParOf" srcId="{4F8875E8-34A2-4275-AFF7-85B39AD97CDA}" destId="{7709A72D-FAB0-4B16-92D8-5D34EC1EF083}" srcOrd="2" destOrd="0" presId="urn:microsoft.com/office/officeart/2018/2/layout/IconLabelList"/>
    <dgm:cxn modelId="{D06DDDB9-3045-7746-BAFA-14D956D5B96E}" type="presParOf" srcId="{08328B90-88F2-4CA5-A4EE-C1D983399CA6}" destId="{75CFFD4B-DFA1-3349-8117-5F94CAC8E13C}" srcOrd="1" destOrd="0" presId="urn:microsoft.com/office/officeart/2018/2/layout/IconLabelList"/>
    <dgm:cxn modelId="{4DADC18D-7CEB-1544-9BDC-2FDC09E7C66F}" type="presParOf" srcId="{08328B90-88F2-4CA5-A4EE-C1D983399CA6}" destId="{C844E916-554C-4E45-8EAA-6C1885893B16}" srcOrd="2" destOrd="0" presId="urn:microsoft.com/office/officeart/2018/2/layout/IconLabelList"/>
    <dgm:cxn modelId="{98DAFFBA-4A95-B64F-90BB-339FA847A8DB}" type="presParOf" srcId="{C844E916-554C-4E45-8EAA-6C1885893B16}" destId="{A53EA633-12EF-B74D-852D-8EC1F946241F}" srcOrd="0" destOrd="0" presId="urn:microsoft.com/office/officeart/2018/2/layout/IconLabelList"/>
    <dgm:cxn modelId="{16D26E6F-6157-7E42-896F-8AA6A88001CD}" type="presParOf" srcId="{C844E916-554C-4E45-8EAA-6C1885893B16}" destId="{8D7BB7C9-2AAF-1749-832B-1633460EE5AE}" srcOrd="1" destOrd="0" presId="urn:microsoft.com/office/officeart/2018/2/layout/IconLabelList"/>
    <dgm:cxn modelId="{F8D317E6-7AFB-6348-8EE1-BCB05E1333F7}" type="presParOf" srcId="{C844E916-554C-4E45-8EAA-6C1885893B16}" destId="{A4087BF4-C85A-4C48-8122-4543DAFE1C23}" srcOrd="2" destOrd="0" presId="urn:microsoft.com/office/officeart/2018/2/layout/IconLabelList"/>
    <dgm:cxn modelId="{0B05E075-601F-5141-84C6-DB199FF42792}" type="presParOf" srcId="{08328B90-88F2-4CA5-A4EE-C1D983399CA6}" destId="{6CF98DCE-B602-3F47-BE81-BA9420C1ED16}" srcOrd="3" destOrd="0" presId="urn:microsoft.com/office/officeart/2018/2/layout/IconLabelList"/>
    <dgm:cxn modelId="{BD040E29-FBD2-0A4A-A846-B5ED098C538E}" type="presParOf" srcId="{08328B90-88F2-4CA5-A4EE-C1D983399CA6}" destId="{E456A072-80A7-3F4E-B053-14E52D7ADC23}" srcOrd="4" destOrd="0" presId="urn:microsoft.com/office/officeart/2018/2/layout/IconLabelList"/>
    <dgm:cxn modelId="{F7D474B2-03D4-FE4F-9C3E-1634D704AACF}" type="presParOf" srcId="{E456A072-80A7-3F4E-B053-14E52D7ADC23}" destId="{B6818E81-609E-534D-AF51-9AA284BB6804}" srcOrd="0" destOrd="0" presId="urn:microsoft.com/office/officeart/2018/2/layout/IconLabelList"/>
    <dgm:cxn modelId="{BD27603E-1F6A-4645-956A-7F1D9A26C817}" type="presParOf" srcId="{E456A072-80A7-3F4E-B053-14E52D7ADC23}" destId="{3B3721C9-6C2B-FC46-BEEE-2FAAD391C060}" srcOrd="1" destOrd="0" presId="urn:microsoft.com/office/officeart/2018/2/layout/IconLabelList"/>
    <dgm:cxn modelId="{374C0803-8DF3-0644-A42F-BA348D11521D}" type="presParOf" srcId="{E456A072-80A7-3F4E-B053-14E52D7ADC23}" destId="{3CE789BC-BFF7-BC4B-B4AB-CAB9AE7BA123}" srcOrd="2" destOrd="0" presId="urn:microsoft.com/office/officeart/2018/2/layout/IconLabelList"/>
    <dgm:cxn modelId="{354AC240-6CB6-CF4C-954C-316DF597057B}" type="presParOf" srcId="{08328B90-88F2-4CA5-A4EE-C1D983399CA6}" destId="{190E759F-E94B-1140-9D18-D05A03A2FED3}" srcOrd="5" destOrd="0" presId="urn:microsoft.com/office/officeart/2018/2/layout/IconLabelList"/>
    <dgm:cxn modelId="{CE7F95FC-6715-144D-AECE-0F9CF623596A}" type="presParOf" srcId="{08328B90-88F2-4CA5-A4EE-C1D983399CA6}" destId="{AA5770E9-731A-1F45-A181-0107114E92A4}" srcOrd="6" destOrd="0" presId="urn:microsoft.com/office/officeart/2018/2/layout/IconLabelList"/>
    <dgm:cxn modelId="{EEFB081D-D4E5-6644-B7A6-5BD59DA51051}" type="presParOf" srcId="{AA5770E9-731A-1F45-A181-0107114E92A4}" destId="{32C2FB8B-C378-2340-9D9E-351D259DC881}" srcOrd="0" destOrd="0" presId="urn:microsoft.com/office/officeart/2018/2/layout/IconLabelList"/>
    <dgm:cxn modelId="{D60100D5-5046-9D43-B8CD-18820661400B}" type="presParOf" srcId="{AA5770E9-731A-1F45-A181-0107114E92A4}" destId="{700BBB61-33D6-A143-B0BE-07F11981B383}" srcOrd="1" destOrd="0" presId="urn:microsoft.com/office/officeart/2018/2/layout/IconLabelList"/>
    <dgm:cxn modelId="{0E95ACDF-E9DC-3240-8BA9-8F1B3D123613}" type="presParOf" srcId="{AA5770E9-731A-1F45-A181-0107114E92A4}" destId="{44834C4E-4868-CA49-9143-FCA6BE214495}" srcOrd="2" destOrd="0" presId="urn:microsoft.com/office/officeart/2018/2/layout/IconLabelList"/>
    <dgm:cxn modelId="{17BD5F9A-D8BB-F045-94BA-AB395F711634}" type="presParOf" srcId="{08328B90-88F2-4CA5-A4EE-C1D983399CA6}" destId="{2B2B30F3-72CC-AE46-8FC0-C62FEC9D4013}" srcOrd="7" destOrd="0" presId="urn:microsoft.com/office/officeart/2018/2/layout/IconLabelList"/>
    <dgm:cxn modelId="{43FFD600-87AE-CE46-84DE-0DB31B98EE40}" type="presParOf" srcId="{08328B90-88F2-4CA5-A4EE-C1D983399CA6}" destId="{B38455C4-140F-7944-B06A-F78621FA94C9}" srcOrd="8" destOrd="0" presId="urn:microsoft.com/office/officeart/2018/2/layout/IconLabelList"/>
    <dgm:cxn modelId="{009A1452-5FDD-9E49-BFD6-3539C5EDD66D}" type="presParOf" srcId="{B38455C4-140F-7944-B06A-F78621FA94C9}" destId="{680FFB73-CDA6-7A48-97F7-514FAD909850}" srcOrd="0" destOrd="0" presId="urn:microsoft.com/office/officeart/2018/2/layout/IconLabelList"/>
    <dgm:cxn modelId="{96787CF3-32A6-9E4B-8A4B-DFD948EFC42C}" type="presParOf" srcId="{B38455C4-140F-7944-B06A-F78621FA94C9}" destId="{5A5B7CF6-5FA1-4C42-9B7A-4B8D59A1E9BD}" srcOrd="1" destOrd="0" presId="urn:microsoft.com/office/officeart/2018/2/layout/IconLabelList"/>
    <dgm:cxn modelId="{8CAAC9E4-D554-0A49-87AC-B73434626704}" type="presParOf" srcId="{B38455C4-140F-7944-B06A-F78621FA94C9}" destId="{C0E8B823-3C82-444A-8AF7-850597311CDB}" srcOrd="2" destOrd="0" presId="urn:microsoft.com/office/officeart/2018/2/layout/IconLabelList"/>
    <dgm:cxn modelId="{5FDD40F9-1100-1343-A349-2285B9A3830F}" type="presParOf" srcId="{08328B90-88F2-4CA5-A4EE-C1D983399CA6}" destId="{8933F9AE-1767-9247-8A3C-34CFEB501C44}" srcOrd="9" destOrd="0" presId="urn:microsoft.com/office/officeart/2018/2/layout/IconLabelList"/>
    <dgm:cxn modelId="{24132FF4-D96E-EC48-AEE3-3E2B6C70C997}" type="presParOf" srcId="{08328B90-88F2-4CA5-A4EE-C1D983399CA6}" destId="{EED1AD82-EACE-FB42-9021-80A7CA769187}" srcOrd="10" destOrd="0" presId="urn:microsoft.com/office/officeart/2018/2/layout/IconLabelList"/>
    <dgm:cxn modelId="{9B461D77-124C-3147-BF4D-946968AA10D5}" type="presParOf" srcId="{EED1AD82-EACE-FB42-9021-80A7CA769187}" destId="{770D4B26-5359-034E-844F-D384E9D3D197}" srcOrd="0" destOrd="0" presId="urn:microsoft.com/office/officeart/2018/2/layout/IconLabelList"/>
    <dgm:cxn modelId="{475AA8C2-31FA-2F44-9EBA-FB9E0DAF6253}" type="presParOf" srcId="{EED1AD82-EACE-FB42-9021-80A7CA769187}" destId="{93248B96-383D-D544-811D-F5ABA864BC47}" srcOrd="1" destOrd="0" presId="urn:microsoft.com/office/officeart/2018/2/layout/IconLabelList"/>
    <dgm:cxn modelId="{7BB9DFEF-2201-5E42-BE5C-2F4AA591B4F4}" type="presParOf" srcId="{EED1AD82-EACE-FB42-9021-80A7CA769187}" destId="{FE15CD8D-5F3E-954C-ACAD-785F16D3C19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80B3F00-8D3A-4ABD-A2B7-DE7DECF33AA1}"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CA175E56-2EEF-499B-8E18-2317272008CE}">
      <dgm:prSet/>
      <dgm:spPr/>
      <dgm:t>
        <a:bodyPr/>
        <a:lstStyle/>
        <a:p>
          <a:pPr>
            <a:lnSpc>
              <a:spcPct val="100000"/>
            </a:lnSpc>
            <a:defRPr b="1"/>
          </a:pPr>
          <a:r>
            <a:rPr lang="en-US" b="1" i="1" dirty="0"/>
            <a:t>MLDP System Architecture</a:t>
          </a:r>
          <a:endParaRPr lang="en-US" dirty="0"/>
        </a:p>
      </dgm:t>
    </dgm:pt>
    <dgm:pt modelId="{CD0724FA-BA95-4955-BCCE-7D875C554F37}" type="parTrans" cxnId="{A46B94F6-3EF8-4449-9F41-D3CBEF01436C}">
      <dgm:prSet/>
      <dgm:spPr/>
      <dgm:t>
        <a:bodyPr/>
        <a:lstStyle/>
        <a:p>
          <a:endParaRPr lang="en-US"/>
        </a:p>
      </dgm:t>
    </dgm:pt>
    <dgm:pt modelId="{DF197A84-CF41-4842-A849-401BF731F45B}" type="sibTrans" cxnId="{A46B94F6-3EF8-4449-9F41-D3CBEF01436C}">
      <dgm:prSet/>
      <dgm:spPr/>
      <dgm:t>
        <a:bodyPr/>
        <a:lstStyle/>
        <a:p>
          <a:endParaRPr lang="en-US"/>
        </a:p>
      </dgm:t>
    </dgm:pt>
    <dgm:pt modelId="{3143779A-E208-4577-AB01-6FDAB27B61C5}">
      <dgm:prSet/>
      <dgm:spPr/>
      <dgm:t>
        <a:bodyPr/>
        <a:lstStyle/>
        <a:p>
          <a:pPr>
            <a:lnSpc>
              <a:spcPct val="100000"/>
            </a:lnSpc>
            <a:defRPr b="1"/>
          </a:pPr>
          <a:r>
            <a:rPr lang="en-US"/>
            <a:t>Data Archive</a:t>
          </a:r>
        </a:p>
      </dgm:t>
    </dgm:pt>
    <dgm:pt modelId="{C338BE7A-65C9-4EA0-9EC3-266DBC9BFB3A}" type="parTrans" cxnId="{F6163B1C-4B02-407A-BED8-047693B5B0E9}">
      <dgm:prSet/>
      <dgm:spPr/>
      <dgm:t>
        <a:bodyPr/>
        <a:lstStyle/>
        <a:p>
          <a:endParaRPr lang="en-US"/>
        </a:p>
      </dgm:t>
    </dgm:pt>
    <dgm:pt modelId="{C84D934B-9999-4076-90E0-77854D666F65}" type="sibTrans" cxnId="{F6163B1C-4B02-407A-BED8-047693B5B0E9}">
      <dgm:prSet/>
      <dgm:spPr/>
      <dgm:t>
        <a:bodyPr/>
        <a:lstStyle/>
        <a:p>
          <a:endParaRPr lang="en-US"/>
        </a:p>
      </dgm:t>
    </dgm:pt>
    <dgm:pt modelId="{239DE513-E4A0-4088-8A2F-57964ED6BF3E}">
      <dgm:prSet/>
      <dgm:spPr/>
      <dgm:t>
        <a:bodyPr/>
        <a:lstStyle/>
        <a:p>
          <a:pPr>
            <a:lnSpc>
              <a:spcPct val="100000"/>
            </a:lnSpc>
            <a:defRPr b="1"/>
          </a:pPr>
          <a:r>
            <a:rPr lang="en-US"/>
            <a:t>Core Services</a:t>
          </a:r>
        </a:p>
      </dgm:t>
    </dgm:pt>
    <dgm:pt modelId="{5CAD9F6A-529B-41E4-9F6C-88F8E23F5AA8}" type="parTrans" cxnId="{02B4EAAD-60CD-4923-B916-F9186CAF827B}">
      <dgm:prSet/>
      <dgm:spPr/>
      <dgm:t>
        <a:bodyPr/>
        <a:lstStyle/>
        <a:p>
          <a:endParaRPr lang="en-US"/>
        </a:p>
      </dgm:t>
    </dgm:pt>
    <dgm:pt modelId="{6CEBA883-3AED-40AD-870E-112D8E832949}" type="sibTrans" cxnId="{02B4EAAD-60CD-4923-B916-F9186CAF827B}">
      <dgm:prSet/>
      <dgm:spPr/>
      <dgm:t>
        <a:bodyPr/>
        <a:lstStyle/>
        <a:p>
          <a:endParaRPr lang="en-US"/>
        </a:p>
      </dgm:t>
    </dgm:pt>
    <dgm:pt modelId="{BA70A16B-E006-4CB5-A120-FCF882AF01CE}">
      <dgm:prSet/>
      <dgm:spPr/>
      <dgm:t>
        <a:bodyPr/>
        <a:lstStyle/>
        <a:p>
          <a:pPr>
            <a:lnSpc>
              <a:spcPct val="100000"/>
            </a:lnSpc>
            <a:defRPr b="1"/>
          </a:pPr>
          <a:r>
            <a:rPr lang="en-US" dirty="0"/>
            <a:t>API</a:t>
          </a:r>
        </a:p>
      </dgm:t>
    </dgm:pt>
    <dgm:pt modelId="{4A429232-D504-4DDF-A1AA-8F98ABF76545}" type="parTrans" cxnId="{03A4C2DD-5E1C-44A2-ACBB-5B6D3CAC63D5}">
      <dgm:prSet/>
      <dgm:spPr/>
      <dgm:t>
        <a:bodyPr/>
        <a:lstStyle/>
        <a:p>
          <a:endParaRPr lang="en-US"/>
        </a:p>
      </dgm:t>
    </dgm:pt>
    <dgm:pt modelId="{73FEA77E-AC32-4303-B96A-D88C0044F6A7}" type="sibTrans" cxnId="{03A4C2DD-5E1C-44A2-ACBB-5B6D3CAC63D5}">
      <dgm:prSet/>
      <dgm:spPr/>
      <dgm:t>
        <a:bodyPr/>
        <a:lstStyle/>
        <a:p>
          <a:endParaRPr lang="en-US"/>
        </a:p>
      </dgm:t>
    </dgm:pt>
    <dgm:pt modelId="{3ADE5C6C-02F4-4024-A401-329E59591EFE}">
      <dgm:prSet/>
      <dgm:spPr/>
      <dgm:t>
        <a:bodyPr/>
        <a:lstStyle/>
        <a:p>
          <a:pPr>
            <a:lnSpc>
              <a:spcPct val="100000"/>
            </a:lnSpc>
            <a:defRPr b="1"/>
          </a:pPr>
          <a:r>
            <a:rPr lang="en-US" dirty="0"/>
            <a:t>Applications</a:t>
          </a:r>
        </a:p>
      </dgm:t>
    </dgm:pt>
    <dgm:pt modelId="{1A05002D-C363-4591-81CC-A2919782C0F6}" type="parTrans" cxnId="{52F30DB4-0018-4CCA-B5A7-69CC15676930}">
      <dgm:prSet/>
      <dgm:spPr/>
      <dgm:t>
        <a:bodyPr/>
        <a:lstStyle/>
        <a:p>
          <a:endParaRPr lang="en-US"/>
        </a:p>
      </dgm:t>
    </dgm:pt>
    <dgm:pt modelId="{DFF965B8-5792-4E5A-BB1F-DB556F9EC52A}" type="sibTrans" cxnId="{52F30DB4-0018-4CCA-B5A7-69CC15676930}">
      <dgm:prSet/>
      <dgm:spPr/>
      <dgm:t>
        <a:bodyPr/>
        <a:lstStyle/>
        <a:p>
          <a:endParaRPr lang="en-US"/>
        </a:p>
      </dgm:t>
    </dgm:pt>
    <dgm:pt modelId="{82F78C68-CD61-440B-AC3F-13DEFA9C45B4}">
      <dgm:prSet/>
      <dgm:spPr/>
      <dgm:t>
        <a:bodyPr/>
        <a:lstStyle/>
        <a:p>
          <a:pPr>
            <a:lnSpc>
              <a:spcPct val="100000"/>
            </a:lnSpc>
            <a:defRPr b="1"/>
          </a:pPr>
          <a:r>
            <a:rPr lang="en-US" dirty="0"/>
            <a:t>Web Application</a:t>
          </a:r>
        </a:p>
      </dgm:t>
    </dgm:pt>
    <dgm:pt modelId="{94B5E542-E787-46A5-A17C-5533E6B904B3}" type="parTrans" cxnId="{CB0DAAD9-97BF-45C0-9DF1-8FCA0503BCBC}">
      <dgm:prSet/>
      <dgm:spPr/>
      <dgm:t>
        <a:bodyPr/>
        <a:lstStyle/>
        <a:p>
          <a:endParaRPr lang="en-US"/>
        </a:p>
      </dgm:t>
    </dgm:pt>
    <dgm:pt modelId="{FBDEE6E0-C644-44C3-9897-8EF6BB005168}" type="sibTrans" cxnId="{CB0DAAD9-97BF-45C0-9DF1-8FCA0503BCBC}">
      <dgm:prSet/>
      <dgm:spPr/>
      <dgm:t>
        <a:bodyPr/>
        <a:lstStyle/>
        <a:p>
          <a:endParaRPr lang="en-US"/>
        </a:p>
      </dgm:t>
    </dgm:pt>
    <dgm:pt modelId="{19AB20EC-C113-E948-BF28-9B486556A1E2}">
      <dgm:prSet/>
      <dgm:spPr/>
      <dgm:t>
        <a:bodyPr/>
        <a:lstStyle/>
        <a:p>
          <a:pPr>
            <a:lnSpc>
              <a:spcPct val="100000"/>
            </a:lnSpc>
            <a:defRPr b="1"/>
          </a:pPr>
          <a:r>
            <a:rPr lang="en-US" dirty="0"/>
            <a:t>Client Libraries</a:t>
          </a:r>
        </a:p>
      </dgm:t>
    </dgm:pt>
    <dgm:pt modelId="{D5A297C1-1037-EA4F-B9D1-26EFD6196790}" type="parTrans" cxnId="{50762D46-6538-ED4F-A2FA-2BDB504C5E90}">
      <dgm:prSet/>
      <dgm:spPr/>
      <dgm:t>
        <a:bodyPr/>
        <a:lstStyle/>
        <a:p>
          <a:endParaRPr lang="en-US"/>
        </a:p>
      </dgm:t>
    </dgm:pt>
    <dgm:pt modelId="{9EAA1107-6389-0140-83B2-DDBDBE6F24BB}" type="sibTrans" cxnId="{50762D46-6538-ED4F-A2FA-2BDB504C5E90}">
      <dgm:prSet/>
      <dgm:spPr/>
      <dgm:t>
        <a:bodyPr/>
        <a:lstStyle/>
        <a:p>
          <a:endParaRPr lang="en-US"/>
        </a:p>
      </dgm:t>
    </dgm:pt>
    <dgm:pt modelId="{D6437846-6199-472C-983D-6C648B2AB03F}" type="pres">
      <dgm:prSet presAssocID="{080B3F00-8D3A-4ABD-A2B7-DE7DECF33AA1}" presName="root" presStyleCnt="0">
        <dgm:presLayoutVars>
          <dgm:dir/>
          <dgm:resizeHandles val="exact"/>
        </dgm:presLayoutVars>
      </dgm:prSet>
      <dgm:spPr/>
    </dgm:pt>
    <dgm:pt modelId="{14278BE0-FD9F-43AD-8467-5791DCBE6B0F}" type="pres">
      <dgm:prSet presAssocID="{CA175E56-2EEF-499B-8E18-2317272008CE}" presName="compNode" presStyleCnt="0"/>
      <dgm:spPr/>
    </dgm:pt>
    <dgm:pt modelId="{11A20CC7-3001-49B5-A42C-44026712ADF2}" type="pres">
      <dgm:prSet presAssocID="{CA175E56-2EEF-499B-8E18-2317272008CE}" presName="iconRect" presStyleLbl="node1" presStyleIdx="0" presStyleCnt="7" custScaleX="267264" custScaleY="168315" custLinFactNeighborY="-29904"/>
      <dgm:spPr>
        <a:blipFill>
          <a:blip xmlns:r="http://schemas.openxmlformats.org/officeDocument/2006/relationships" r:embed="rId1"/>
          <a:srcRect/>
          <a:stretch>
            <a:fillRect t="-1000" b="-1000"/>
          </a:stretch>
        </a:blipFill>
        <a:ln>
          <a:noFill/>
        </a:ln>
      </dgm:spPr>
    </dgm:pt>
    <dgm:pt modelId="{2509A263-1594-441A-B0F3-422C0168FB7B}" type="pres">
      <dgm:prSet presAssocID="{CA175E56-2EEF-499B-8E18-2317272008CE}" presName="iconSpace" presStyleCnt="0"/>
      <dgm:spPr/>
    </dgm:pt>
    <dgm:pt modelId="{A1E2DC20-2BA9-43DD-8F9B-79D021EEEABF}" type="pres">
      <dgm:prSet presAssocID="{CA175E56-2EEF-499B-8E18-2317272008CE}" presName="parTx" presStyleLbl="revTx" presStyleIdx="0" presStyleCnt="14">
        <dgm:presLayoutVars>
          <dgm:chMax val="0"/>
          <dgm:chPref val="0"/>
        </dgm:presLayoutVars>
      </dgm:prSet>
      <dgm:spPr/>
    </dgm:pt>
    <dgm:pt modelId="{66577110-5616-45C6-8825-9669D9E67F05}" type="pres">
      <dgm:prSet presAssocID="{CA175E56-2EEF-499B-8E18-2317272008CE}" presName="txSpace" presStyleCnt="0"/>
      <dgm:spPr/>
    </dgm:pt>
    <dgm:pt modelId="{8EB07362-0992-41DD-89B5-C79B68FCE352}" type="pres">
      <dgm:prSet presAssocID="{CA175E56-2EEF-499B-8E18-2317272008CE}" presName="desTx" presStyleLbl="revTx" presStyleIdx="1" presStyleCnt="14">
        <dgm:presLayoutVars/>
      </dgm:prSet>
      <dgm:spPr/>
    </dgm:pt>
    <dgm:pt modelId="{2C4AC633-1F07-4C18-B442-36357F7D471A}" type="pres">
      <dgm:prSet presAssocID="{DF197A84-CF41-4842-A849-401BF731F45B}" presName="sibTrans" presStyleCnt="0"/>
      <dgm:spPr/>
    </dgm:pt>
    <dgm:pt modelId="{D0CECC8F-9D69-4F74-B051-C5FE3BC86D08}" type="pres">
      <dgm:prSet presAssocID="{3143779A-E208-4577-AB01-6FDAB27B61C5}" presName="compNode" presStyleCnt="0"/>
      <dgm:spPr/>
    </dgm:pt>
    <dgm:pt modelId="{FA3EA97E-8767-41B4-8134-03CF534D6E22}" type="pres">
      <dgm:prSet presAssocID="{3143779A-E208-4577-AB01-6FDAB27B61C5}" presName="iconRect" presStyleLbl="node1" presStyleIdx="1" presStyleCnt="7" custScaleX="215315"/>
      <dgm:spPr>
        <a:blipFill>
          <a:blip xmlns:r="http://schemas.openxmlformats.org/officeDocument/2006/relationships" r:embed="rId2"/>
          <a:srcRect/>
          <a:stretch>
            <a:fillRect t="-10000" b="-10000"/>
          </a:stretch>
        </a:blipFill>
        <a:ln>
          <a:noFill/>
        </a:ln>
      </dgm:spPr>
    </dgm:pt>
    <dgm:pt modelId="{850AAA66-8F1F-47A6-A437-E6A90C87BEB3}" type="pres">
      <dgm:prSet presAssocID="{3143779A-E208-4577-AB01-6FDAB27B61C5}" presName="iconSpace" presStyleCnt="0"/>
      <dgm:spPr/>
    </dgm:pt>
    <dgm:pt modelId="{95EE41C0-DF49-48A5-876A-02C9C400BBAF}" type="pres">
      <dgm:prSet presAssocID="{3143779A-E208-4577-AB01-6FDAB27B61C5}" presName="parTx" presStyleLbl="revTx" presStyleIdx="2" presStyleCnt="14">
        <dgm:presLayoutVars>
          <dgm:chMax val="0"/>
          <dgm:chPref val="0"/>
        </dgm:presLayoutVars>
      </dgm:prSet>
      <dgm:spPr/>
    </dgm:pt>
    <dgm:pt modelId="{EAFEFCC5-68ED-458A-8FD3-3D053F349645}" type="pres">
      <dgm:prSet presAssocID="{3143779A-E208-4577-AB01-6FDAB27B61C5}" presName="txSpace" presStyleCnt="0"/>
      <dgm:spPr/>
    </dgm:pt>
    <dgm:pt modelId="{36EDFD94-4E1B-48A6-A82B-A1E1E4AD225C}" type="pres">
      <dgm:prSet presAssocID="{3143779A-E208-4577-AB01-6FDAB27B61C5}" presName="desTx" presStyleLbl="revTx" presStyleIdx="3" presStyleCnt="14">
        <dgm:presLayoutVars/>
      </dgm:prSet>
      <dgm:spPr/>
    </dgm:pt>
    <dgm:pt modelId="{C781546B-26A7-4087-B6AF-4261BD2B0A1E}" type="pres">
      <dgm:prSet presAssocID="{C84D934B-9999-4076-90E0-77854D666F65}" presName="sibTrans" presStyleCnt="0"/>
      <dgm:spPr/>
    </dgm:pt>
    <dgm:pt modelId="{2410D78C-4AFF-4F5C-AA8C-D46F12A6C52A}" type="pres">
      <dgm:prSet presAssocID="{239DE513-E4A0-4088-8A2F-57964ED6BF3E}" presName="compNode" presStyleCnt="0"/>
      <dgm:spPr/>
    </dgm:pt>
    <dgm:pt modelId="{42568FA3-0BD6-4C9B-B280-6817F36F94BD}" type="pres">
      <dgm:prSet presAssocID="{239DE513-E4A0-4088-8A2F-57964ED6BF3E}" presName="iconRect" presStyleLbl="node1" presStyleIdx="2" presStyleCnt="7" custScaleX="215472"/>
      <dgm:spPr>
        <a:blipFill>
          <a:blip xmlns:r="http://schemas.openxmlformats.org/officeDocument/2006/relationships" r:embed="rId3"/>
          <a:srcRect/>
          <a:stretch>
            <a:fillRect t="-10000" b="-10000"/>
          </a:stretch>
        </a:blipFill>
        <a:ln>
          <a:noFill/>
        </a:ln>
      </dgm:spPr>
    </dgm:pt>
    <dgm:pt modelId="{C685AB2C-890A-4FA2-8D26-55E8B8771ED4}" type="pres">
      <dgm:prSet presAssocID="{239DE513-E4A0-4088-8A2F-57964ED6BF3E}" presName="iconSpace" presStyleCnt="0"/>
      <dgm:spPr/>
    </dgm:pt>
    <dgm:pt modelId="{4B73A237-EFD4-43B8-B068-B36303DB48F8}" type="pres">
      <dgm:prSet presAssocID="{239DE513-E4A0-4088-8A2F-57964ED6BF3E}" presName="parTx" presStyleLbl="revTx" presStyleIdx="4" presStyleCnt="14">
        <dgm:presLayoutVars>
          <dgm:chMax val="0"/>
          <dgm:chPref val="0"/>
        </dgm:presLayoutVars>
      </dgm:prSet>
      <dgm:spPr/>
    </dgm:pt>
    <dgm:pt modelId="{460BD95E-F257-4B61-A84D-79DC694D593C}" type="pres">
      <dgm:prSet presAssocID="{239DE513-E4A0-4088-8A2F-57964ED6BF3E}" presName="txSpace" presStyleCnt="0"/>
      <dgm:spPr/>
    </dgm:pt>
    <dgm:pt modelId="{6A2699BB-E722-4072-99C5-A9D6EBD43F0C}" type="pres">
      <dgm:prSet presAssocID="{239DE513-E4A0-4088-8A2F-57964ED6BF3E}" presName="desTx" presStyleLbl="revTx" presStyleIdx="5" presStyleCnt="14">
        <dgm:presLayoutVars/>
      </dgm:prSet>
      <dgm:spPr/>
    </dgm:pt>
    <dgm:pt modelId="{4CC5CF50-9D23-497B-A97B-C9E3B8F11228}" type="pres">
      <dgm:prSet presAssocID="{6CEBA883-3AED-40AD-870E-112D8E832949}" presName="sibTrans" presStyleCnt="0"/>
      <dgm:spPr/>
    </dgm:pt>
    <dgm:pt modelId="{58495AE7-0BEF-4314-9EC6-AD853B32EE85}" type="pres">
      <dgm:prSet presAssocID="{BA70A16B-E006-4CB5-A120-FCF882AF01CE}" presName="compNode" presStyleCnt="0"/>
      <dgm:spPr/>
    </dgm:pt>
    <dgm:pt modelId="{9314F9A2-94B2-4B1C-8A86-33E8ABD6394B}" type="pres">
      <dgm:prSet presAssocID="{BA70A16B-E006-4CB5-A120-FCF882AF01CE}" presName="iconRect" presStyleLbl="node1" presStyleIdx="3" presStyleCnt="7" custScaleX="215472" custScaleY="100163"/>
      <dgm:spPr>
        <a:blipFill>
          <a:blip xmlns:r="http://schemas.openxmlformats.org/officeDocument/2006/relationships" r:embed="rId4"/>
          <a:srcRect/>
          <a:stretch>
            <a:fillRect t="-10000" b="-10000"/>
          </a:stretch>
        </a:blipFill>
        <a:ln>
          <a:noFill/>
        </a:ln>
      </dgm:spPr>
    </dgm:pt>
    <dgm:pt modelId="{EA32DD19-B69D-4F36-B737-D531A99B220D}" type="pres">
      <dgm:prSet presAssocID="{BA70A16B-E006-4CB5-A120-FCF882AF01CE}" presName="iconSpace" presStyleCnt="0"/>
      <dgm:spPr/>
    </dgm:pt>
    <dgm:pt modelId="{1ADF5EF7-BA2D-4B55-B8CD-69181F1D17E3}" type="pres">
      <dgm:prSet presAssocID="{BA70A16B-E006-4CB5-A120-FCF882AF01CE}" presName="parTx" presStyleLbl="revTx" presStyleIdx="6" presStyleCnt="14">
        <dgm:presLayoutVars>
          <dgm:chMax val="0"/>
          <dgm:chPref val="0"/>
        </dgm:presLayoutVars>
      </dgm:prSet>
      <dgm:spPr/>
    </dgm:pt>
    <dgm:pt modelId="{1C919911-C6CC-40F0-B795-7EE74F0FFFC0}" type="pres">
      <dgm:prSet presAssocID="{BA70A16B-E006-4CB5-A120-FCF882AF01CE}" presName="txSpace" presStyleCnt="0"/>
      <dgm:spPr/>
    </dgm:pt>
    <dgm:pt modelId="{3385CA9C-738B-4B39-9A1C-A5B142A38324}" type="pres">
      <dgm:prSet presAssocID="{BA70A16B-E006-4CB5-A120-FCF882AF01CE}" presName="desTx" presStyleLbl="revTx" presStyleIdx="7" presStyleCnt="14">
        <dgm:presLayoutVars/>
      </dgm:prSet>
      <dgm:spPr/>
    </dgm:pt>
    <dgm:pt modelId="{41B059B6-ED22-45FA-8592-BA8280481AE3}" type="pres">
      <dgm:prSet presAssocID="{73FEA77E-AC32-4303-B96A-D88C0044F6A7}" presName="sibTrans" presStyleCnt="0"/>
      <dgm:spPr/>
    </dgm:pt>
    <dgm:pt modelId="{ABB5931A-0C23-A14F-8BBF-D9C74CC390ED}" type="pres">
      <dgm:prSet presAssocID="{19AB20EC-C113-E948-BF28-9B486556A1E2}" presName="compNode" presStyleCnt="0"/>
      <dgm:spPr/>
    </dgm:pt>
    <dgm:pt modelId="{1EBD22C4-C480-7244-BE08-EA6B8237B038}" type="pres">
      <dgm:prSet presAssocID="{19AB20EC-C113-E948-BF28-9B486556A1E2}" presName="iconRect" presStyleLbl="node1" presStyleIdx="4" presStyleCnt="7" custScaleX="215736"/>
      <dgm:spPr>
        <a:blipFill>
          <a:blip xmlns:r="http://schemas.openxmlformats.org/officeDocument/2006/relationships" r:embed="rId5">
            <a:extLst>
              <a:ext uri="{28A0092B-C50C-407E-A947-70E740481C1C}">
                <a14:useLocalDpi xmlns:a14="http://schemas.microsoft.com/office/drawing/2010/main" val="0"/>
              </a:ext>
            </a:extLst>
          </a:blip>
          <a:srcRect/>
          <a:stretch>
            <a:fillRect t="-10000" b="-10000"/>
          </a:stretch>
        </a:blipFill>
      </dgm:spPr>
    </dgm:pt>
    <dgm:pt modelId="{7962D7FE-2679-7C43-98E2-FB7C11F28FEF}" type="pres">
      <dgm:prSet presAssocID="{19AB20EC-C113-E948-BF28-9B486556A1E2}" presName="iconSpace" presStyleCnt="0"/>
      <dgm:spPr/>
    </dgm:pt>
    <dgm:pt modelId="{225EA72A-B18D-E541-9B29-F5FE83671690}" type="pres">
      <dgm:prSet presAssocID="{19AB20EC-C113-E948-BF28-9B486556A1E2}" presName="parTx" presStyleLbl="revTx" presStyleIdx="8" presStyleCnt="14">
        <dgm:presLayoutVars>
          <dgm:chMax val="0"/>
          <dgm:chPref val="0"/>
        </dgm:presLayoutVars>
      </dgm:prSet>
      <dgm:spPr/>
    </dgm:pt>
    <dgm:pt modelId="{FE11ED42-B889-1A47-9A01-DE4E8A32F009}" type="pres">
      <dgm:prSet presAssocID="{19AB20EC-C113-E948-BF28-9B486556A1E2}" presName="txSpace" presStyleCnt="0"/>
      <dgm:spPr/>
    </dgm:pt>
    <dgm:pt modelId="{FC8DCD7F-96F8-2449-AF21-D08F1DE308E2}" type="pres">
      <dgm:prSet presAssocID="{19AB20EC-C113-E948-BF28-9B486556A1E2}" presName="desTx" presStyleLbl="revTx" presStyleIdx="9" presStyleCnt="14">
        <dgm:presLayoutVars/>
      </dgm:prSet>
      <dgm:spPr/>
    </dgm:pt>
    <dgm:pt modelId="{DB275739-B0A6-AA42-9C8E-B8F86049F042}" type="pres">
      <dgm:prSet presAssocID="{9EAA1107-6389-0140-83B2-DDBDBE6F24BB}" presName="sibTrans" presStyleCnt="0"/>
      <dgm:spPr/>
    </dgm:pt>
    <dgm:pt modelId="{951F0D66-A612-44D9-B0E5-3B2B77DD9294}" type="pres">
      <dgm:prSet presAssocID="{3ADE5C6C-02F4-4024-A401-329E59591EFE}" presName="compNode" presStyleCnt="0"/>
      <dgm:spPr/>
    </dgm:pt>
    <dgm:pt modelId="{806F91F3-CD77-4227-8556-7C992544D1C1}" type="pres">
      <dgm:prSet presAssocID="{3ADE5C6C-02F4-4024-A401-329E59591EFE}" presName="iconRect" presStyleLbl="node1" presStyleIdx="5" presStyleCnt="7" custScaleX="267743" custScaleY="167580" custLinFactNeighborY="-52542"/>
      <dgm:spPr>
        <a:blipFill>
          <a:blip xmlns:r="http://schemas.openxmlformats.org/officeDocument/2006/relationships" r:embed="rId6"/>
          <a:srcRect/>
          <a:stretch>
            <a:fillRect t="-9000" b="-9000"/>
          </a:stretch>
        </a:blipFill>
        <a:ln>
          <a:noFill/>
        </a:ln>
      </dgm:spPr>
    </dgm:pt>
    <dgm:pt modelId="{F1195C1B-9573-4288-9F6E-6D023D6BFA3F}" type="pres">
      <dgm:prSet presAssocID="{3ADE5C6C-02F4-4024-A401-329E59591EFE}" presName="iconSpace" presStyleCnt="0"/>
      <dgm:spPr/>
    </dgm:pt>
    <dgm:pt modelId="{195711CA-E889-48DA-AE7C-11BFA34ACA2D}" type="pres">
      <dgm:prSet presAssocID="{3ADE5C6C-02F4-4024-A401-329E59591EFE}" presName="parTx" presStyleLbl="revTx" presStyleIdx="10" presStyleCnt="14" custLinFactNeighborY="-13340">
        <dgm:presLayoutVars>
          <dgm:chMax val="0"/>
          <dgm:chPref val="0"/>
        </dgm:presLayoutVars>
      </dgm:prSet>
      <dgm:spPr/>
    </dgm:pt>
    <dgm:pt modelId="{A84B0D5A-11D9-492E-8DB9-3FC81BDFE7D6}" type="pres">
      <dgm:prSet presAssocID="{3ADE5C6C-02F4-4024-A401-329E59591EFE}" presName="txSpace" presStyleCnt="0"/>
      <dgm:spPr/>
    </dgm:pt>
    <dgm:pt modelId="{3FCAC923-9671-42E2-AF6A-D7F62FA924BA}" type="pres">
      <dgm:prSet presAssocID="{3ADE5C6C-02F4-4024-A401-329E59591EFE}" presName="desTx" presStyleLbl="revTx" presStyleIdx="11" presStyleCnt="14">
        <dgm:presLayoutVars/>
      </dgm:prSet>
      <dgm:spPr/>
    </dgm:pt>
    <dgm:pt modelId="{40DB869F-B97C-4DDE-8C95-0E9EB4E0BC00}" type="pres">
      <dgm:prSet presAssocID="{DFF965B8-5792-4E5A-BB1F-DB556F9EC52A}" presName="sibTrans" presStyleCnt="0"/>
      <dgm:spPr/>
    </dgm:pt>
    <dgm:pt modelId="{EF966B1B-3A11-47C2-9135-EF78A1AB5C79}" type="pres">
      <dgm:prSet presAssocID="{82F78C68-CD61-440B-AC3F-13DEFA9C45B4}" presName="compNode" presStyleCnt="0"/>
      <dgm:spPr/>
    </dgm:pt>
    <dgm:pt modelId="{60B22450-23C9-40B9-BB21-830A228A848F}" type="pres">
      <dgm:prSet presAssocID="{82F78C68-CD61-440B-AC3F-13DEFA9C45B4}" presName="iconRect" presStyleLbl="node1" presStyleIdx="6" presStyleCnt="7" custScaleX="215472"/>
      <dgm:spPr>
        <a:blipFill>
          <a:blip xmlns:r="http://schemas.openxmlformats.org/officeDocument/2006/relationships" r:embed="rId7"/>
          <a:srcRect/>
          <a:stretch>
            <a:fillRect t="-27000" b="-27000"/>
          </a:stretch>
        </a:blipFill>
        <a:ln>
          <a:noFill/>
        </a:ln>
      </dgm:spPr>
    </dgm:pt>
    <dgm:pt modelId="{CC49EECF-345C-4042-A716-87556A0EBD75}" type="pres">
      <dgm:prSet presAssocID="{82F78C68-CD61-440B-AC3F-13DEFA9C45B4}" presName="iconSpace" presStyleCnt="0"/>
      <dgm:spPr/>
    </dgm:pt>
    <dgm:pt modelId="{EDB13DA4-CA81-4CA2-925F-53C33804DF14}" type="pres">
      <dgm:prSet presAssocID="{82F78C68-CD61-440B-AC3F-13DEFA9C45B4}" presName="parTx" presStyleLbl="revTx" presStyleIdx="12" presStyleCnt="14">
        <dgm:presLayoutVars>
          <dgm:chMax val="0"/>
          <dgm:chPref val="0"/>
        </dgm:presLayoutVars>
      </dgm:prSet>
      <dgm:spPr/>
    </dgm:pt>
    <dgm:pt modelId="{2456ADB5-F3D9-44AD-AF75-F68DE7F7F9CF}" type="pres">
      <dgm:prSet presAssocID="{82F78C68-CD61-440B-AC3F-13DEFA9C45B4}" presName="txSpace" presStyleCnt="0"/>
      <dgm:spPr/>
    </dgm:pt>
    <dgm:pt modelId="{998A3025-796C-4BAE-8B8E-DA2FFF49DD2B}" type="pres">
      <dgm:prSet presAssocID="{82F78C68-CD61-440B-AC3F-13DEFA9C45B4}" presName="desTx" presStyleLbl="revTx" presStyleIdx="13" presStyleCnt="14">
        <dgm:presLayoutVars/>
      </dgm:prSet>
      <dgm:spPr/>
    </dgm:pt>
  </dgm:ptLst>
  <dgm:cxnLst>
    <dgm:cxn modelId="{F6163B1C-4B02-407A-BED8-047693B5B0E9}" srcId="{080B3F00-8D3A-4ABD-A2B7-DE7DECF33AA1}" destId="{3143779A-E208-4577-AB01-6FDAB27B61C5}" srcOrd="1" destOrd="0" parTransId="{C338BE7A-65C9-4EA0-9EC3-266DBC9BFB3A}" sibTransId="{C84D934B-9999-4076-90E0-77854D666F65}"/>
    <dgm:cxn modelId="{9FD8FE44-6151-4CCC-8144-051F5376A7ED}" type="presOf" srcId="{BA70A16B-E006-4CB5-A120-FCF882AF01CE}" destId="{1ADF5EF7-BA2D-4B55-B8CD-69181F1D17E3}" srcOrd="0" destOrd="0" presId="urn:microsoft.com/office/officeart/2018/5/layout/CenteredIconLabelDescriptionList"/>
    <dgm:cxn modelId="{50762D46-6538-ED4F-A2FA-2BDB504C5E90}" srcId="{080B3F00-8D3A-4ABD-A2B7-DE7DECF33AA1}" destId="{19AB20EC-C113-E948-BF28-9B486556A1E2}" srcOrd="4" destOrd="0" parTransId="{D5A297C1-1037-EA4F-B9D1-26EFD6196790}" sibTransId="{9EAA1107-6389-0140-83B2-DDBDBE6F24BB}"/>
    <dgm:cxn modelId="{333F0547-E8AC-664A-AB82-11385BC53770}" type="presOf" srcId="{19AB20EC-C113-E948-BF28-9B486556A1E2}" destId="{225EA72A-B18D-E541-9B29-F5FE83671690}" srcOrd="0" destOrd="0" presId="urn:microsoft.com/office/officeart/2018/5/layout/CenteredIconLabelDescriptionList"/>
    <dgm:cxn modelId="{D8B4208E-740A-4BE5-BB99-F6B3B87E5E8A}" type="presOf" srcId="{239DE513-E4A0-4088-8A2F-57964ED6BF3E}" destId="{4B73A237-EFD4-43B8-B068-B36303DB48F8}" srcOrd="0" destOrd="0" presId="urn:microsoft.com/office/officeart/2018/5/layout/CenteredIconLabelDescriptionList"/>
    <dgm:cxn modelId="{2B280699-B400-4690-9ECE-DA840CB80FA9}" type="presOf" srcId="{CA175E56-2EEF-499B-8E18-2317272008CE}" destId="{A1E2DC20-2BA9-43DD-8F9B-79D021EEEABF}" srcOrd="0" destOrd="0" presId="urn:microsoft.com/office/officeart/2018/5/layout/CenteredIconLabelDescriptionList"/>
    <dgm:cxn modelId="{06D1829A-0D5B-413A-A99F-F53807909BB2}" type="presOf" srcId="{82F78C68-CD61-440B-AC3F-13DEFA9C45B4}" destId="{EDB13DA4-CA81-4CA2-925F-53C33804DF14}" srcOrd="0" destOrd="0" presId="urn:microsoft.com/office/officeart/2018/5/layout/CenteredIconLabelDescriptionList"/>
    <dgm:cxn modelId="{02B4EAAD-60CD-4923-B916-F9186CAF827B}" srcId="{080B3F00-8D3A-4ABD-A2B7-DE7DECF33AA1}" destId="{239DE513-E4A0-4088-8A2F-57964ED6BF3E}" srcOrd="2" destOrd="0" parTransId="{5CAD9F6A-529B-41E4-9F6C-88F8E23F5AA8}" sibTransId="{6CEBA883-3AED-40AD-870E-112D8E832949}"/>
    <dgm:cxn modelId="{52F30DB4-0018-4CCA-B5A7-69CC15676930}" srcId="{080B3F00-8D3A-4ABD-A2B7-DE7DECF33AA1}" destId="{3ADE5C6C-02F4-4024-A401-329E59591EFE}" srcOrd="5" destOrd="0" parTransId="{1A05002D-C363-4591-81CC-A2919782C0F6}" sibTransId="{DFF965B8-5792-4E5A-BB1F-DB556F9EC52A}"/>
    <dgm:cxn modelId="{CB0DAAD9-97BF-45C0-9DF1-8FCA0503BCBC}" srcId="{080B3F00-8D3A-4ABD-A2B7-DE7DECF33AA1}" destId="{82F78C68-CD61-440B-AC3F-13DEFA9C45B4}" srcOrd="6" destOrd="0" parTransId="{94B5E542-E787-46A5-A17C-5533E6B904B3}" sibTransId="{FBDEE6E0-C644-44C3-9897-8EF6BB005168}"/>
    <dgm:cxn modelId="{03A4C2DD-5E1C-44A2-ACBB-5B6D3CAC63D5}" srcId="{080B3F00-8D3A-4ABD-A2B7-DE7DECF33AA1}" destId="{BA70A16B-E006-4CB5-A120-FCF882AF01CE}" srcOrd="3" destOrd="0" parTransId="{4A429232-D504-4DDF-A1AA-8F98ABF76545}" sibTransId="{73FEA77E-AC32-4303-B96A-D88C0044F6A7}"/>
    <dgm:cxn modelId="{9AF1B5E6-EAE4-4C67-82C8-1106E2AAFDAA}" type="presOf" srcId="{080B3F00-8D3A-4ABD-A2B7-DE7DECF33AA1}" destId="{D6437846-6199-472C-983D-6C648B2AB03F}" srcOrd="0" destOrd="0" presId="urn:microsoft.com/office/officeart/2018/5/layout/CenteredIconLabelDescriptionList"/>
    <dgm:cxn modelId="{54CF99EE-F039-4384-8D3B-F61C3C40FF85}" type="presOf" srcId="{3143779A-E208-4577-AB01-6FDAB27B61C5}" destId="{95EE41C0-DF49-48A5-876A-02C9C400BBAF}" srcOrd="0" destOrd="0" presId="urn:microsoft.com/office/officeart/2018/5/layout/CenteredIconLabelDescriptionList"/>
    <dgm:cxn modelId="{A46B94F6-3EF8-4449-9F41-D3CBEF01436C}" srcId="{080B3F00-8D3A-4ABD-A2B7-DE7DECF33AA1}" destId="{CA175E56-2EEF-499B-8E18-2317272008CE}" srcOrd="0" destOrd="0" parTransId="{CD0724FA-BA95-4955-BCCE-7D875C554F37}" sibTransId="{DF197A84-CF41-4842-A849-401BF731F45B}"/>
    <dgm:cxn modelId="{59A3C1F6-5360-4FC7-852B-606CAAD42C6E}" type="presOf" srcId="{3ADE5C6C-02F4-4024-A401-329E59591EFE}" destId="{195711CA-E889-48DA-AE7C-11BFA34ACA2D}" srcOrd="0" destOrd="0" presId="urn:microsoft.com/office/officeart/2018/5/layout/CenteredIconLabelDescriptionList"/>
    <dgm:cxn modelId="{453437E4-BBB2-4E26-B51E-B2AD704EBF17}" type="presParOf" srcId="{D6437846-6199-472C-983D-6C648B2AB03F}" destId="{14278BE0-FD9F-43AD-8467-5791DCBE6B0F}" srcOrd="0" destOrd="0" presId="urn:microsoft.com/office/officeart/2018/5/layout/CenteredIconLabelDescriptionList"/>
    <dgm:cxn modelId="{B954F57B-856A-4205-B1C6-290E6C13B7E0}" type="presParOf" srcId="{14278BE0-FD9F-43AD-8467-5791DCBE6B0F}" destId="{11A20CC7-3001-49B5-A42C-44026712ADF2}" srcOrd="0" destOrd="0" presId="urn:microsoft.com/office/officeart/2018/5/layout/CenteredIconLabelDescriptionList"/>
    <dgm:cxn modelId="{724D2AAB-3127-4E8E-8C77-74DB796B0FB8}" type="presParOf" srcId="{14278BE0-FD9F-43AD-8467-5791DCBE6B0F}" destId="{2509A263-1594-441A-B0F3-422C0168FB7B}" srcOrd="1" destOrd="0" presId="urn:microsoft.com/office/officeart/2018/5/layout/CenteredIconLabelDescriptionList"/>
    <dgm:cxn modelId="{05E5B400-7730-49F9-96F5-691DAB51D6DE}" type="presParOf" srcId="{14278BE0-FD9F-43AD-8467-5791DCBE6B0F}" destId="{A1E2DC20-2BA9-43DD-8F9B-79D021EEEABF}" srcOrd="2" destOrd="0" presId="urn:microsoft.com/office/officeart/2018/5/layout/CenteredIconLabelDescriptionList"/>
    <dgm:cxn modelId="{5533CF3E-1844-47C8-A212-F68507601728}" type="presParOf" srcId="{14278BE0-FD9F-43AD-8467-5791DCBE6B0F}" destId="{66577110-5616-45C6-8825-9669D9E67F05}" srcOrd="3" destOrd="0" presId="urn:microsoft.com/office/officeart/2018/5/layout/CenteredIconLabelDescriptionList"/>
    <dgm:cxn modelId="{C2A44911-8AF7-43A4-B781-12CA269D40B5}" type="presParOf" srcId="{14278BE0-FD9F-43AD-8467-5791DCBE6B0F}" destId="{8EB07362-0992-41DD-89B5-C79B68FCE352}" srcOrd="4" destOrd="0" presId="urn:microsoft.com/office/officeart/2018/5/layout/CenteredIconLabelDescriptionList"/>
    <dgm:cxn modelId="{3BE0FF95-8752-45BA-8C6D-534404FAF220}" type="presParOf" srcId="{D6437846-6199-472C-983D-6C648B2AB03F}" destId="{2C4AC633-1F07-4C18-B442-36357F7D471A}" srcOrd="1" destOrd="0" presId="urn:microsoft.com/office/officeart/2018/5/layout/CenteredIconLabelDescriptionList"/>
    <dgm:cxn modelId="{B3C5032B-84E7-4F1B-A8C9-4D7DDCA789B9}" type="presParOf" srcId="{D6437846-6199-472C-983D-6C648B2AB03F}" destId="{D0CECC8F-9D69-4F74-B051-C5FE3BC86D08}" srcOrd="2" destOrd="0" presId="urn:microsoft.com/office/officeart/2018/5/layout/CenteredIconLabelDescriptionList"/>
    <dgm:cxn modelId="{FA7B5EF2-3BC8-49FD-9CB5-69071D67C4A0}" type="presParOf" srcId="{D0CECC8F-9D69-4F74-B051-C5FE3BC86D08}" destId="{FA3EA97E-8767-41B4-8134-03CF534D6E22}" srcOrd="0" destOrd="0" presId="urn:microsoft.com/office/officeart/2018/5/layout/CenteredIconLabelDescriptionList"/>
    <dgm:cxn modelId="{C054DCAB-8B08-435C-A0F6-D77CE0BAB9D7}" type="presParOf" srcId="{D0CECC8F-9D69-4F74-B051-C5FE3BC86D08}" destId="{850AAA66-8F1F-47A6-A437-E6A90C87BEB3}" srcOrd="1" destOrd="0" presId="urn:microsoft.com/office/officeart/2018/5/layout/CenteredIconLabelDescriptionList"/>
    <dgm:cxn modelId="{AA97749C-F339-4ADF-916C-EB7E3C96AF42}" type="presParOf" srcId="{D0CECC8F-9D69-4F74-B051-C5FE3BC86D08}" destId="{95EE41C0-DF49-48A5-876A-02C9C400BBAF}" srcOrd="2" destOrd="0" presId="urn:microsoft.com/office/officeart/2018/5/layout/CenteredIconLabelDescriptionList"/>
    <dgm:cxn modelId="{739A6B76-C834-477B-8EB1-4C4CC5E6E590}" type="presParOf" srcId="{D0CECC8F-9D69-4F74-B051-C5FE3BC86D08}" destId="{EAFEFCC5-68ED-458A-8FD3-3D053F349645}" srcOrd="3" destOrd="0" presId="urn:microsoft.com/office/officeart/2018/5/layout/CenteredIconLabelDescriptionList"/>
    <dgm:cxn modelId="{2F485A5B-0894-4E84-A131-F72D389365E7}" type="presParOf" srcId="{D0CECC8F-9D69-4F74-B051-C5FE3BC86D08}" destId="{36EDFD94-4E1B-48A6-A82B-A1E1E4AD225C}" srcOrd="4" destOrd="0" presId="urn:microsoft.com/office/officeart/2018/5/layout/CenteredIconLabelDescriptionList"/>
    <dgm:cxn modelId="{3CFDFF9E-FBD7-4850-BF89-FE2950526298}" type="presParOf" srcId="{D6437846-6199-472C-983D-6C648B2AB03F}" destId="{C781546B-26A7-4087-B6AF-4261BD2B0A1E}" srcOrd="3" destOrd="0" presId="urn:microsoft.com/office/officeart/2018/5/layout/CenteredIconLabelDescriptionList"/>
    <dgm:cxn modelId="{A7090299-E048-49A9-BB43-94E820BDDE3C}" type="presParOf" srcId="{D6437846-6199-472C-983D-6C648B2AB03F}" destId="{2410D78C-4AFF-4F5C-AA8C-D46F12A6C52A}" srcOrd="4" destOrd="0" presId="urn:microsoft.com/office/officeart/2018/5/layout/CenteredIconLabelDescriptionList"/>
    <dgm:cxn modelId="{DEB8EDF5-AB8F-44CC-BB11-9D8A4105E450}" type="presParOf" srcId="{2410D78C-4AFF-4F5C-AA8C-D46F12A6C52A}" destId="{42568FA3-0BD6-4C9B-B280-6817F36F94BD}" srcOrd="0" destOrd="0" presId="urn:microsoft.com/office/officeart/2018/5/layout/CenteredIconLabelDescriptionList"/>
    <dgm:cxn modelId="{A28BD721-5F81-4DDD-97D5-193623E9DAC3}" type="presParOf" srcId="{2410D78C-4AFF-4F5C-AA8C-D46F12A6C52A}" destId="{C685AB2C-890A-4FA2-8D26-55E8B8771ED4}" srcOrd="1" destOrd="0" presId="urn:microsoft.com/office/officeart/2018/5/layout/CenteredIconLabelDescriptionList"/>
    <dgm:cxn modelId="{672A7C57-4920-4AF2-A98A-080D32D5B9FC}" type="presParOf" srcId="{2410D78C-4AFF-4F5C-AA8C-D46F12A6C52A}" destId="{4B73A237-EFD4-43B8-B068-B36303DB48F8}" srcOrd="2" destOrd="0" presId="urn:microsoft.com/office/officeart/2018/5/layout/CenteredIconLabelDescriptionList"/>
    <dgm:cxn modelId="{6ED43F44-6FA6-4CF8-8F57-27EB33F0C070}" type="presParOf" srcId="{2410D78C-4AFF-4F5C-AA8C-D46F12A6C52A}" destId="{460BD95E-F257-4B61-A84D-79DC694D593C}" srcOrd="3" destOrd="0" presId="urn:microsoft.com/office/officeart/2018/5/layout/CenteredIconLabelDescriptionList"/>
    <dgm:cxn modelId="{5FAFF515-2C3F-4A72-B5B0-C7B89C0812E7}" type="presParOf" srcId="{2410D78C-4AFF-4F5C-AA8C-D46F12A6C52A}" destId="{6A2699BB-E722-4072-99C5-A9D6EBD43F0C}" srcOrd="4" destOrd="0" presId="urn:microsoft.com/office/officeart/2018/5/layout/CenteredIconLabelDescriptionList"/>
    <dgm:cxn modelId="{BEF41E3E-CABF-40D9-9843-15C986524414}" type="presParOf" srcId="{D6437846-6199-472C-983D-6C648B2AB03F}" destId="{4CC5CF50-9D23-497B-A97B-C9E3B8F11228}" srcOrd="5" destOrd="0" presId="urn:microsoft.com/office/officeart/2018/5/layout/CenteredIconLabelDescriptionList"/>
    <dgm:cxn modelId="{6AAB74EE-5947-41BA-B59A-ECA246393E20}" type="presParOf" srcId="{D6437846-6199-472C-983D-6C648B2AB03F}" destId="{58495AE7-0BEF-4314-9EC6-AD853B32EE85}" srcOrd="6" destOrd="0" presId="urn:microsoft.com/office/officeart/2018/5/layout/CenteredIconLabelDescriptionList"/>
    <dgm:cxn modelId="{7E8B9314-C50D-42C8-AE1A-28309F0A9484}" type="presParOf" srcId="{58495AE7-0BEF-4314-9EC6-AD853B32EE85}" destId="{9314F9A2-94B2-4B1C-8A86-33E8ABD6394B}" srcOrd="0" destOrd="0" presId="urn:microsoft.com/office/officeart/2018/5/layout/CenteredIconLabelDescriptionList"/>
    <dgm:cxn modelId="{BAC1132A-EF5A-4B7B-BCB8-523C241253FA}" type="presParOf" srcId="{58495AE7-0BEF-4314-9EC6-AD853B32EE85}" destId="{EA32DD19-B69D-4F36-B737-D531A99B220D}" srcOrd="1" destOrd="0" presId="urn:microsoft.com/office/officeart/2018/5/layout/CenteredIconLabelDescriptionList"/>
    <dgm:cxn modelId="{AA2873D1-CA41-48D8-9136-468CBD3B063A}" type="presParOf" srcId="{58495AE7-0BEF-4314-9EC6-AD853B32EE85}" destId="{1ADF5EF7-BA2D-4B55-B8CD-69181F1D17E3}" srcOrd="2" destOrd="0" presId="urn:microsoft.com/office/officeart/2018/5/layout/CenteredIconLabelDescriptionList"/>
    <dgm:cxn modelId="{93A2D54D-353C-43D2-8FD5-E6C38C7639E1}" type="presParOf" srcId="{58495AE7-0BEF-4314-9EC6-AD853B32EE85}" destId="{1C919911-C6CC-40F0-B795-7EE74F0FFFC0}" srcOrd="3" destOrd="0" presId="urn:microsoft.com/office/officeart/2018/5/layout/CenteredIconLabelDescriptionList"/>
    <dgm:cxn modelId="{92263FC8-BFAD-4B61-B578-F5E6080E6658}" type="presParOf" srcId="{58495AE7-0BEF-4314-9EC6-AD853B32EE85}" destId="{3385CA9C-738B-4B39-9A1C-A5B142A38324}" srcOrd="4" destOrd="0" presId="urn:microsoft.com/office/officeart/2018/5/layout/CenteredIconLabelDescriptionList"/>
    <dgm:cxn modelId="{4A8E96CB-0473-4E60-A04F-3D5B5529A5F5}" type="presParOf" srcId="{D6437846-6199-472C-983D-6C648B2AB03F}" destId="{41B059B6-ED22-45FA-8592-BA8280481AE3}" srcOrd="7" destOrd="0" presId="urn:microsoft.com/office/officeart/2018/5/layout/CenteredIconLabelDescriptionList"/>
    <dgm:cxn modelId="{F694BA88-F1C4-3447-B3E9-117940CAC6C4}" type="presParOf" srcId="{D6437846-6199-472C-983D-6C648B2AB03F}" destId="{ABB5931A-0C23-A14F-8BBF-D9C74CC390ED}" srcOrd="8" destOrd="0" presId="urn:microsoft.com/office/officeart/2018/5/layout/CenteredIconLabelDescriptionList"/>
    <dgm:cxn modelId="{E1E2607B-A791-6747-BF40-EF16C4040876}" type="presParOf" srcId="{ABB5931A-0C23-A14F-8BBF-D9C74CC390ED}" destId="{1EBD22C4-C480-7244-BE08-EA6B8237B038}" srcOrd="0" destOrd="0" presId="urn:microsoft.com/office/officeart/2018/5/layout/CenteredIconLabelDescriptionList"/>
    <dgm:cxn modelId="{E94124A1-07BF-EC42-8DFB-9D9B170EE43B}" type="presParOf" srcId="{ABB5931A-0C23-A14F-8BBF-D9C74CC390ED}" destId="{7962D7FE-2679-7C43-98E2-FB7C11F28FEF}" srcOrd="1" destOrd="0" presId="urn:microsoft.com/office/officeart/2018/5/layout/CenteredIconLabelDescriptionList"/>
    <dgm:cxn modelId="{F15564AC-7E88-D740-AA91-21C29C380B49}" type="presParOf" srcId="{ABB5931A-0C23-A14F-8BBF-D9C74CC390ED}" destId="{225EA72A-B18D-E541-9B29-F5FE83671690}" srcOrd="2" destOrd="0" presId="urn:microsoft.com/office/officeart/2018/5/layout/CenteredIconLabelDescriptionList"/>
    <dgm:cxn modelId="{24554DCB-171E-6649-B210-6D1349520023}" type="presParOf" srcId="{ABB5931A-0C23-A14F-8BBF-D9C74CC390ED}" destId="{FE11ED42-B889-1A47-9A01-DE4E8A32F009}" srcOrd="3" destOrd="0" presId="urn:microsoft.com/office/officeart/2018/5/layout/CenteredIconLabelDescriptionList"/>
    <dgm:cxn modelId="{D6A55CD2-141D-0240-AEBD-7DC6041E7929}" type="presParOf" srcId="{ABB5931A-0C23-A14F-8BBF-D9C74CC390ED}" destId="{FC8DCD7F-96F8-2449-AF21-D08F1DE308E2}" srcOrd="4" destOrd="0" presId="urn:microsoft.com/office/officeart/2018/5/layout/CenteredIconLabelDescriptionList"/>
    <dgm:cxn modelId="{938055AF-7171-F94B-B7EC-6800A5ECC723}" type="presParOf" srcId="{D6437846-6199-472C-983D-6C648B2AB03F}" destId="{DB275739-B0A6-AA42-9C8E-B8F86049F042}" srcOrd="9" destOrd="0" presId="urn:microsoft.com/office/officeart/2018/5/layout/CenteredIconLabelDescriptionList"/>
    <dgm:cxn modelId="{D7C6452B-2A23-47A9-9101-B763C001F5D0}" type="presParOf" srcId="{D6437846-6199-472C-983D-6C648B2AB03F}" destId="{951F0D66-A612-44D9-B0E5-3B2B77DD9294}" srcOrd="10" destOrd="0" presId="urn:microsoft.com/office/officeart/2018/5/layout/CenteredIconLabelDescriptionList"/>
    <dgm:cxn modelId="{4C3BCAA0-7969-43A8-BC4E-6C86253F02A8}" type="presParOf" srcId="{951F0D66-A612-44D9-B0E5-3B2B77DD9294}" destId="{806F91F3-CD77-4227-8556-7C992544D1C1}" srcOrd="0" destOrd="0" presId="urn:microsoft.com/office/officeart/2018/5/layout/CenteredIconLabelDescriptionList"/>
    <dgm:cxn modelId="{94A59686-0648-440B-9B59-2FB55EF70EE2}" type="presParOf" srcId="{951F0D66-A612-44D9-B0E5-3B2B77DD9294}" destId="{F1195C1B-9573-4288-9F6E-6D023D6BFA3F}" srcOrd="1" destOrd="0" presId="urn:microsoft.com/office/officeart/2018/5/layout/CenteredIconLabelDescriptionList"/>
    <dgm:cxn modelId="{8F05BDE1-AD67-4750-90B7-5842DD6DFC56}" type="presParOf" srcId="{951F0D66-A612-44D9-B0E5-3B2B77DD9294}" destId="{195711CA-E889-48DA-AE7C-11BFA34ACA2D}" srcOrd="2" destOrd="0" presId="urn:microsoft.com/office/officeart/2018/5/layout/CenteredIconLabelDescriptionList"/>
    <dgm:cxn modelId="{42848B26-5C5B-4E2D-B65D-61DA38599B88}" type="presParOf" srcId="{951F0D66-A612-44D9-B0E5-3B2B77DD9294}" destId="{A84B0D5A-11D9-492E-8DB9-3FC81BDFE7D6}" srcOrd="3" destOrd="0" presId="urn:microsoft.com/office/officeart/2018/5/layout/CenteredIconLabelDescriptionList"/>
    <dgm:cxn modelId="{8E14DE9F-A78B-45F8-BE0B-36799BD0E2F4}" type="presParOf" srcId="{951F0D66-A612-44D9-B0E5-3B2B77DD9294}" destId="{3FCAC923-9671-42E2-AF6A-D7F62FA924BA}" srcOrd="4" destOrd="0" presId="urn:microsoft.com/office/officeart/2018/5/layout/CenteredIconLabelDescriptionList"/>
    <dgm:cxn modelId="{5FE672B8-F9F2-461F-957C-ED0D797AA721}" type="presParOf" srcId="{D6437846-6199-472C-983D-6C648B2AB03F}" destId="{40DB869F-B97C-4DDE-8C95-0E9EB4E0BC00}" srcOrd="11" destOrd="0" presId="urn:microsoft.com/office/officeart/2018/5/layout/CenteredIconLabelDescriptionList"/>
    <dgm:cxn modelId="{BA732CFC-CAA6-4679-A01A-060E9E38AB1A}" type="presParOf" srcId="{D6437846-6199-472C-983D-6C648B2AB03F}" destId="{EF966B1B-3A11-47C2-9135-EF78A1AB5C79}" srcOrd="12" destOrd="0" presId="urn:microsoft.com/office/officeart/2018/5/layout/CenteredIconLabelDescriptionList"/>
    <dgm:cxn modelId="{0D02F8F7-CFFC-4631-AEDB-B6457B4507D8}" type="presParOf" srcId="{EF966B1B-3A11-47C2-9135-EF78A1AB5C79}" destId="{60B22450-23C9-40B9-BB21-830A228A848F}" srcOrd="0" destOrd="0" presId="urn:microsoft.com/office/officeart/2018/5/layout/CenteredIconLabelDescriptionList"/>
    <dgm:cxn modelId="{B8BB3D4C-7EC2-467C-98EA-FAEC22744494}" type="presParOf" srcId="{EF966B1B-3A11-47C2-9135-EF78A1AB5C79}" destId="{CC49EECF-345C-4042-A716-87556A0EBD75}" srcOrd="1" destOrd="0" presId="urn:microsoft.com/office/officeart/2018/5/layout/CenteredIconLabelDescriptionList"/>
    <dgm:cxn modelId="{5813113C-72DB-4E13-AA37-0F635CD010F6}" type="presParOf" srcId="{EF966B1B-3A11-47C2-9135-EF78A1AB5C79}" destId="{EDB13DA4-CA81-4CA2-925F-53C33804DF14}" srcOrd="2" destOrd="0" presId="urn:microsoft.com/office/officeart/2018/5/layout/CenteredIconLabelDescriptionList"/>
    <dgm:cxn modelId="{4F8A1E4D-3C3D-43AD-8193-3E3DE1FE8A4D}" type="presParOf" srcId="{EF966B1B-3A11-47C2-9135-EF78A1AB5C79}" destId="{2456ADB5-F3D9-44AD-AF75-F68DE7F7F9CF}" srcOrd="3" destOrd="0" presId="urn:microsoft.com/office/officeart/2018/5/layout/CenteredIconLabelDescriptionList"/>
    <dgm:cxn modelId="{37D0EDDD-2204-45D1-996B-584E10F1362E}" type="presParOf" srcId="{EF966B1B-3A11-47C2-9135-EF78A1AB5C79}" destId="{998A3025-796C-4BAE-8B8E-DA2FFF49DD2B}"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80B3F00-8D3A-4ABD-A2B7-DE7DECF33AA1}"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CA175E56-2EEF-499B-8E18-2317272008CE}">
      <dgm:prSet/>
      <dgm:spPr/>
      <dgm:t>
        <a:bodyPr/>
        <a:lstStyle/>
        <a:p>
          <a:pPr>
            <a:lnSpc>
              <a:spcPct val="100000"/>
            </a:lnSpc>
            <a:defRPr b="1"/>
          </a:pPr>
          <a:r>
            <a:rPr lang="en-US" b="1" i="1" dirty="0"/>
            <a:t>MLDP System Architecture</a:t>
          </a:r>
          <a:endParaRPr lang="en-US" dirty="0"/>
        </a:p>
      </dgm:t>
    </dgm:pt>
    <dgm:pt modelId="{CD0724FA-BA95-4955-BCCE-7D875C554F37}" type="parTrans" cxnId="{A46B94F6-3EF8-4449-9F41-D3CBEF01436C}">
      <dgm:prSet/>
      <dgm:spPr/>
      <dgm:t>
        <a:bodyPr/>
        <a:lstStyle/>
        <a:p>
          <a:endParaRPr lang="en-US"/>
        </a:p>
      </dgm:t>
    </dgm:pt>
    <dgm:pt modelId="{DF197A84-CF41-4842-A849-401BF731F45B}" type="sibTrans" cxnId="{A46B94F6-3EF8-4449-9F41-D3CBEF01436C}">
      <dgm:prSet/>
      <dgm:spPr/>
      <dgm:t>
        <a:bodyPr/>
        <a:lstStyle/>
        <a:p>
          <a:endParaRPr lang="en-US"/>
        </a:p>
      </dgm:t>
    </dgm:pt>
    <dgm:pt modelId="{3143779A-E208-4577-AB01-6FDAB27B61C5}">
      <dgm:prSet/>
      <dgm:spPr/>
      <dgm:t>
        <a:bodyPr/>
        <a:lstStyle/>
        <a:p>
          <a:pPr>
            <a:lnSpc>
              <a:spcPct val="100000"/>
            </a:lnSpc>
            <a:defRPr b="1"/>
          </a:pPr>
          <a:r>
            <a:rPr lang="en-US"/>
            <a:t>Data Archive</a:t>
          </a:r>
        </a:p>
      </dgm:t>
    </dgm:pt>
    <dgm:pt modelId="{C338BE7A-65C9-4EA0-9EC3-266DBC9BFB3A}" type="parTrans" cxnId="{F6163B1C-4B02-407A-BED8-047693B5B0E9}">
      <dgm:prSet/>
      <dgm:spPr/>
      <dgm:t>
        <a:bodyPr/>
        <a:lstStyle/>
        <a:p>
          <a:endParaRPr lang="en-US"/>
        </a:p>
      </dgm:t>
    </dgm:pt>
    <dgm:pt modelId="{C84D934B-9999-4076-90E0-77854D666F65}" type="sibTrans" cxnId="{F6163B1C-4B02-407A-BED8-047693B5B0E9}">
      <dgm:prSet/>
      <dgm:spPr/>
      <dgm:t>
        <a:bodyPr/>
        <a:lstStyle/>
        <a:p>
          <a:endParaRPr lang="en-US"/>
        </a:p>
      </dgm:t>
    </dgm:pt>
    <dgm:pt modelId="{239DE513-E4A0-4088-8A2F-57964ED6BF3E}">
      <dgm:prSet/>
      <dgm:spPr/>
      <dgm:t>
        <a:bodyPr/>
        <a:lstStyle/>
        <a:p>
          <a:pPr>
            <a:lnSpc>
              <a:spcPct val="100000"/>
            </a:lnSpc>
            <a:defRPr b="1"/>
          </a:pPr>
          <a:r>
            <a:rPr lang="en-US"/>
            <a:t>Core Services</a:t>
          </a:r>
        </a:p>
      </dgm:t>
    </dgm:pt>
    <dgm:pt modelId="{5CAD9F6A-529B-41E4-9F6C-88F8E23F5AA8}" type="parTrans" cxnId="{02B4EAAD-60CD-4923-B916-F9186CAF827B}">
      <dgm:prSet/>
      <dgm:spPr/>
      <dgm:t>
        <a:bodyPr/>
        <a:lstStyle/>
        <a:p>
          <a:endParaRPr lang="en-US"/>
        </a:p>
      </dgm:t>
    </dgm:pt>
    <dgm:pt modelId="{6CEBA883-3AED-40AD-870E-112D8E832949}" type="sibTrans" cxnId="{02B4EAAD-60CD-4923-B916-F9186CAF827B}">
      <dgm:prSet/>
      <dgm:spPr/>
      <dgm:t>
        <a:bodyPr/>
        <a:lstStyle/>
        <a:p>
          <a:endParaRPr lang="en-US"/>
        </a:p>
      </dgm:t>
    </dgm:pt>
    <dgm:pt modelId="{BA70A16B-E006-4CB5-A120-FCF882AF01CE}">
      <dgm:prSet/>
      <dgm:spPr/>
      <dgm:t>
        <a:bodyPr/>
        <a:lstStyle/>
        <a:p>
          <a:pPr>
            <a:lnSpc>
              <a:spcPct val="100000"/>
            </a:lnSpc>
            <a:defRPr b="1"/>
          </a:pPr>
          <a:r>
            <a:rPr lang="en-US" dirty="0"/>
            <a:t>API</a:t>
          </a:r>
        </a:p>
      </dgm:t>
    </dgm:pt>
    <dgm:pt modelId="{4A429232-D504-4DDF-A1AA-8F98ABF76545}" type="parTrans" cxnId="{03A4C2DD-5E1C-44A2-ACBB-5B6D3CAC63D5}">
      <dgm:prSet/>
      <dgm:spPr/>
      <dgm:t>
        <a:bodyPr/>
        <a:lstStyle/>
        <a:p>
          <a:endParaRPr lang="en-US"/>
        </a:p>
      </dgm:t>
    </dgm:pt>
    <dgm:pt modelId="{73FEA77E-AC32-4303-B96A-D88C0044F6A7}" type="sibTrans" cxnId="{03A4C2DD-5E1C-44A2-ACBB-5B6D3CAC63D5}">
      <dgm:prSet/>
      <dgm:spPr/>
      <dgm:t>
        <a:bodyPr/>
        <a:lstStyle/>
        <a:p>
          <a:endParaRPr lang="en-US"/>
        </a:p>
      </dgm:t>
    </dgm:pt>
    <dgm:pt modelId="{3ADE5C6C-02F4-4024-A401-329E59591EFE}">
      <dgm:prSet/>
      <dgm:spPr/>
      <dgm:t>
        <a:bodyPr/>
        <a:lstStyle/>
        <a:p>
          <a:pPr>
            <a:lnSpc>
              <a:spcPct val="100000"/>
            </a:lnSpc>
            <a:defRPr b="1"/>
          </a:pPr>
          <a:r>
            <a:rPr lang="en-US" dirty="0"/>
            <a:t>Applications</a:t>
          </a:r>
        </a:p>
      </dgm:t>
    </dgm:pt>
    <dgm:pt modelId="{1A05002D-C363-4591-81CC-A2919782C0F6}" type="parTrans" cxnId="{52F30DB4-0018-4CCA-B5A7-69CC15676930}">
      <dgm:prSet/>
      <dgm:spPr/>
      <dgm:t>
        <a:bodyPr/>
        <a:lstStyle/>
        <a:p>
          <a:endParaRPr lang="en-US"/>
        </a:p>
      </dgm:t>
    </dgm:pt>
    <dgm:pt modelId="{DFF965B8-5792-4E5A-BB1F-DB556F9EC52A}" type="sibTrans" cxnId="{52F30DB4-0018-4CCA-B5A7-69CC15676930}">
      <dgm:prSet/>
      <dgm:spPr/>
      <dgm:t>
        <a:bodyPr/>
        <a:lstStyle/>
        <a:p>
          <a:endParaRPr lang="en-US"/>
        </a:p>
      </dgm:t>
    </dgm:pt>
    <dgm:pt modelId="{82F78C68-CD61-440B-AC3F-13DEFA9C45B4}">
      <dgm:prSet/>
      <dgm:spPr/>
      <dgm:t>
        <a:bodyPr/>
        <a:lstStyle/>
        <a:p>
          <a:pPr>
            <a:lnSpc>
              <a:spcPct val="100000"/>
            </a:lnSpc>
            <a:defRPr b="1"/>
          </a:pPr>
          <a:r>
            <a:rPr lang="en-US" dirty="0"/>
            <a:t>Web Application</a:t>
          </a:r>
        </a:p>
      </dgm:t>
    </dgm:pt>
    <dgm:pt modelId="{94B5E542-E787-46A5-A17C-5533E6B904B3}" type="parTrans" cxnId="{CB0DAAD9-97BF-45C0-9DF1-8FCA0503BCBC}">
      <dgm:prSet/>
      <dgm:spPr/>
      <dgm:t>
        <a:bodyPr/>
        <a:lstStyle/>
        <a:p>
          <a:endParaRPr lang="en-US"/>
        </a:p>
      </dgm:t>
    </dgm:pt>
    <dgm:pt modelId="{FBDEE6E0-C644-44C3-9897-8EF6BB005168}" type="sibTrans" cxnId="{CB0DAAD9-97BF-45C0-9DF1-8FCA0503BCBC}">
      <dgm:prSet/>
      <dgm:spPr/>
      <dgm:t>
        <a:bodyPr/>
        <a:lstStyle/>
        <a:p>
          <a:endParaRPr lang="en-US"/>
        </a:p>
      </dgm:t>
    </dgm:pt>
    <dgm:pt modelId="{19AB20EC-C113-E948-BF28-9B486556A1E2}">
      <dgm:prSet/>
      <dgm:spPr/>
      <dgm:t>
        <a:bodyPr/>
        <a:lstStyle/>
        <a:p>
          <a:pPr>
            <a:lnSpc>
              <a:spcPct val="100000"/>
            </a:lnSpc>
            <a:defRPr b="1"/>
          </a:pPr>
          <a:r>
            <a:rPr lang="en-US" dirty="0"/>
            <a:t>Client Libraries</a:t>
          </a:r>
        </a:p>
      </dgm:t>
    </dgm:pt>
    <dgm:pt modelId="{D5A297C1-1037-EA4F-B9D1-26EFD6196790}" type="parTrans" cxnId="{50762D46-6538-ED4F-A2FA-2BDB504C5E90}">
      <dgm:prSet/>
      <dgm:spPr/>
      <dgm:t>
        <a:bodyPr/>
        <a:lstStyle/>
        <a:p>
          <a:endParaRPr lang="en-US"/>
        </a:p>
      </dgm:t>
    </dgm:pt>
    <dgm:pt modelId="{9EAA1107-6389-0140-83B2-DDBDBE6F24BB}" type="sibTrans" cxnId="{50762D46-6538-ED4F-A2FA-2BDB504C5E90}">
      <dgm:prSet/>
      <dgm:spPr/>
      <dgm:t>
        <a:bodyPr/>
        <a:lstStyle/>
        <a:p>
          <a:endParaRPr lang="en-US"/>
        </a:p>
      </dgm:t>
    </dgm:pt>
    <dgm:pt modelId="{D6437846-6199-472C-983D-6C648B2AB03F}" type="pres">
      <dgm:prSet presAssocID="{080B3F00-8D3A-4ABD-A2B7-DE7DECF33AA1}" presName="root" presStyleCnt="0">
        <dgm:presLayoutVars>
          <dgm:dir/>
          <dgm:resizeHandles val="exact"/>
        </dgm:presLayoutVars>
      </dgm:prSet>
      <dgm:spPr/>
    </dgm:pt>
    <dgm:pt modelId="{14278BE0-FD9F-43AD-8467-5791DCBE6B0F}" type="pres">
      <dgm:prSet presAssocID="{CA175E56-2EEF-499B-8E18-2317272008CE}" presName="compNode" presStyleCnt="0"/>
      <dgm:spPr/>
    </dgm:pt>
    <dgm:pt modelId="{11A20CC7-3001-49B5-A42C-44026712ADF2}" type="pres">
      <dgm:prSet presAssocID="{CA175E56-2EEF-499B-8E18-2317272008CE}" presName="iconRect" presStyleLbl="node1" presStyleIdx="0" presStyleCnt="7" custScaleX="267264" custScaleY="168315" custLinFactNeighborY="-29904"/>
      <dgm:spPr>
        <a:blipFill>
          <a:blip xmlns:r="http://schemas.openxmlformats.org/officeDocument/2006/relationships" r:embed="rId1"/>
          <a:srcRect/>
          <a:stretch>
            <a:fillRect t="-1000" b="-1000"/>
          </a:stretch>
        </a:blipFill>
        <a:ln>
          <a:noFill/>
        </a:ln>
      </dgm:spPr>
    </dgm:pt>
    <dgm:pt modelId="{2509A263-1594-441A-B0F3-422C0168FB7B}" type="pres">
      <dgm:prSet presAssocID="{CA175E56-2EEF-499B-8E18-2317272008CE}" presName="iconSpace" presStyleCnt="0"/>
      <dgm:spPr/>
    </dgm:pt>
    <dgm:pt modelId="{A1E2DC20-2BA9-43DD-8F9B-79D021EEEABF}" type="pres">
      <dgm:prSet presAssocID="{CA175E56-2EEF-499B-8E18-2317272008CE}" presName="parTx" presStyleLbl="revTx" presStyleIdx="0" presStyleCnt="14">
        <dgm:presLayoutVars>
          <dgm:chMax val="0"/>
          <dgm:chPref val="0"/>
        </dgm:presLayoutVars>
      </dgm:prSet>
      <dgm:spPr/>
    </dgm:pt>
    <dgm:pt modelId="{66577110-5616-45C6-8825-9669D9E67F05}" type="pres">
      <dgm:prSet presAssocID="{CA175E56-2EEF-499B-8E18-2317272008CE}" presName="txSpace" presStyleCnt="0"/>
      <dgm:spPr/>
    </dgm:pt>
    <dgm:pt modelId="{8EB07362-0992-41DD-89B5-C79B68FCE352}" type="pres">
      <dgm:prSet presAssocID="{CA175E56-2EEF-499B-8E18-2317272008CE}" presName="desTx" presStyleLbl="revTx" presStyleIdx="1" presStyleCnt="14">
        <dgm:presLayoutVars/>
      </dgm:prSet>
      <dgm:spPr/>
    </dgm:pt>
    <dgm:pt modelId="{2C4AC633-1F07-4C18-B442-36357F7D471A}" type="pres">
      <dgm:prSet presAssocID="{DF197A84-CF41-4842-A849-401BF731F45B}" presName="sibTrans" presStyleCnt="0"/>
      <dgm:spPr/>
    </dgm:pt>
    <dgm:pt modelId="{D0CECC8F-9D69-4F74-B051-C5FE3BC86D08}" type="pres">
      <dgm:prSet presAssocID="{3143779A-E208-4577-AB01-6FDAB27B61C5}" presName="compNode" presStyleCnt="0"/>
      <dgm:spPr/>
    </dgm:pt>
    <dgm:pt modelId="{FA3EA97E-8767-41B4-8134-03CF534D6E22}" type="pres">
      <dgm:prSet presAssocID="{3143779A-E208-4577-AB01-6FDAB27B61C5}" presName="iconRect" presStyleLbl="node1" presStyleIdx="1" presStyleCnt="7" custScaleX="215315"/>
      <dgm:spPr>
        <a:blipFill>
          <a:blip xmlns:r="http://schemas.openxmlformats.org/officeDocument/2006/relationships" r:embed="rId2"/>
          <a:srcRect/>
          <a:stretch>
            <a:fillRect t="-10000" b="-10000"/>
          </a:stretch>
        </a:blipFill>
        <a:ln>
          <a:noFill/>
        </a:ln>
      </dgm:spPr>
    </dgm:pt>
    <dgm:pt modelId="{850AAA66-8F1F-47A6-A437-E6A90C87BEB3}" type="pres">
      <dgm:prSet presAssocID="{3143779A-E208-4577-AB01-6FDAB27B61C5}" presName="iconSpace" presStyleCnt="0"/>
      <dgm:spPr/>
    </dgm:pt>
    <dgm:pt modelId="{95EE41C0-DF49-48A5-876A-02C9C400BBAF}" type="pres">
      <dgm:prSet presAssocID="{3143779A-E208-4577-AB01-6FDAB27B61C5}" presName="parTx" presStyleLbl="revTx" presStyleIdx="2" presStyleCnt="14">
        <dgm:presLayoutVars>
          <dgm:chMax val="0"/>
          <dgm:chPref val="0"/>
        </dgm:presLayoutVars>
      </dgm:prSet>
      <dgm:spPr/>
    </dgm:pt>
    <dgm:pt modelId="{EAFEFCC5-68ED-458A-8FD3-3D053F349645}" type="pres">
      <dgm:prSet presAssocID="{3143779A-E208-4577-AB01-6FDAB27B61C5}" presName="txSpace" presStyleCnt="0"/>
      <dgm:spPr/>
    </dgm:pt>
    <dgm:pt modelId="{36EDFD94-4E1B-48A6-A82B-A1E1E4AD225C}" type="pres">
      <dgm:prSet presAssocID="{3143779A-E208-4577-AB01-6FDAB27B61C5}" presName="desTx" presStyleLbl="revTx" presStyleIdx="3" presStyleCnt="14">
        <dgm:presLayoutVars/>
      </dgm:prSet>
      <dgm:spPr/>
    </dgm:pt>
    <dgm:pt modelId="{C781546B-26A7-4087-B6AF-4261BD2B0A1E}" type="pres">
      <dgm:prSet presAssocID="{C84D934B-9999-4076-90E0-77854D666F65}" presName="sibTrans" presStyleCnt="0"/>
      <dgm:spPr/>
    </dgm:pt>
    <dgm:pt modelId="{2410D78C-4AFF-4F5C-AA8C-D46F12A6C52A}" type="pres">
      <dgm:prSet presAssocID="{239DE513-E4A0-4088-8A2F-57964ED6BF3E}" presName="compNode" presStyleCnt="0"/>
      <dgm:spPr/>
    </dgm:pt>
    <dgm:pt modelId="{42568FA3-0BD6-4C9B-B280-6817F36F94BD}" type="pres">
      <dgm:prSet presAssocID="{239DE513-E4A0-4088-8A2F-57964ED6BF3E}" presName="iconRect" presStyleLbl="node1" presStyleIdx="2" presStyleCnt="7" custScaleX="215472"/>
      <dgm:spPr>
        <a:blipFill>
          <a:blip xmlns:r="http://schemas.openxmlformats.org/officeDocument/2006/relationships" r:embed="rId3"/>
          <a:srcRect/>
          <a:stretch>
            <a:fillRect t="-10000" b="-10000"/>
          </a:stretch>
        </a:blipFill>
        <a:ln>
          <a:noFill/>
        </a:ln>
      </dgm:spPr>
    </dgm:pt>
    <dgm:pt modelId="{C685AB2C-890A-4FA2-8D26-55E8B8771ED4}" type="pres">
      <dgm:prSet presAssocID="{239DE513-E4A0-4088-8A2F-57964ED6BF3E}" presName="iconSpace" presStyleCnt="0"/>
      <dgm:spPr/>
    </dgm:pt>
    <dgm:pt modelId="{4B73A237-EFD4-43B8-B068-B36303DB48F8}" type="pres">
      <dgm:prSet presAssocID="{239DE513-E4A0-4088-8A2F-57964ED6BF3E}" presName="parTx" presStyleLbl="revTx" presStyleIdx="4" presStyleCnt="14">
        <dgm:presLayoutVars>
          <dgm:chMax val="0"/>
          <dgm:chPref val="0"/>
        </dgm:presLayoutVars>
      </dgm:prSet>
      <dgm:spPr/>
    </dgm:pt>
    <dgm:pt modelId="{460BD95E-F257-4B61-A84D-79DC694D593C}" type="pres">
      <dgm:prSet presAssocID="{239DE513-E4A0-4088-8A2F-57964ED6BF3E}" presName="txSpace" presStyleCnt="0"/>
      <dgm:spPr/>
    </dgm:pt>
    <dgm:pt modelId="{6A2699BB-E722-4072-99C5-A9D6EBD43F0C}" type="pres">
      <dgm:prSet presAssocID="{239DE513-E4A0-4088-8A2F-57964ED6BF3E}" presName="desTx" presStyleLbl="revTx" presStyleIdx="5" presStyleCnt="14">
        <dgm:presLayoutVars/>
      </dgm:prSet>
      <dgm:spPr/>
    </dgm:pt>
    <dgm:pt modelId="{4CC5CF50-9D23-497B-A97B-C9E3B8F11228}" type="pres">
      <dgm:prSet presAssocID="{6CEBA883-3AED-40AD-870E-112D8E832949}" presName="sibTrans" presStyleCnt="0"/>
      <dgm:spPr/>
    </dgm:pt>
    <dgm:pt modelId="{58495AE7-0BEF-4314-9EC6-AD853B32EE85}" type="pres">
      <dgm:prSet presAssocID="{BA70A16B-E006-4CB5-A120-FCF882AF01CE}" presName="compNode" presStyleCnt="0"/>
      <dgm:spPr/>
    </dgm:pt>
    <dgm:pt modelId="{9314F9A2-94B2-4B1C-8A86-33E8ABD6394B}" type="pres">
      <dgm:prSet presAssocID="{BA70A16B-E006-4CB5-A120-FCF882AF01CE}" presName="iconRect" presStyleLbl="node1" presStyleIdx="3" presStyleCnt="7" custScaleX="215472" custScaleY="100163"/>
      <dgm:spPr>
        <a:blipFill>
          <a:blip xmlns:r="http://schemas.openxmlformats.org/officeDocument/2006/relationships" r:embed="rId4"/>
          <a:srcRect/>
          <a:stretch>
            <a:fillRect t="-10000" b="-10000"/>
          </a:stretch>
        </a:blipFill>
        <a:ln>
          <a:noFill/>
        </a:ln>
      </dgm:spPr>
    </dgm:pt>
    <dgm:pt modelId="{EA32DD19-B69D-4F36-B737-D531A99B220D}" type="pres">
      <dgm:prSet presAssocID="{BA70A16B-E006-4CB5-A120-FCF882AF01CE}" presName="iconSpace" presStyleCnt="0"/>
      <dgm:spPr/>
    </dgm:pt>
    <dgm:pt modelId="{1ADF5EF7-BA2D-4B55-B8CD-69181F1D17E3}" type="pres">
      <dgm:prSet presAssocID="{BA70A16B-E006-4CB5-A120-FCF882AF01CE}" presName="parTx" presStyleLbl="revTx" presStyleIdx="6" presStyleCnt="14">
        <dgm:presLayoutVars>
          <dgm:chMax val="0"/>
          <dgm:chPref val="0"/>
        </dgm:presLayoutVars>
      </dgm:prSet>
      <dgm:spPr/>
    </dgm:pt>
    <dgm:pt modelId="{1C919911-C6CC-40F0-B795-7EE74F0FFFC0}" type="pres">
      <dgm:prSet presAssocID="{BA70A16B-E006-4CB5-A120-FCF882AF01CE}" presName="txSpace" presStyleCnt="0"/>
      <dgm:spPr/>
    </dgm:pt>
    <dgm:pt modelId="{3385CA9C-738B-4B39-9A1C-A5B142A38324}" type="pres">
      <dgm:prSet presAssocID="{BA70A16B-E006-4CB5-A120-FCF882AF01CE}" presName="desTx" presStyleLbl="revTx" presStyleIdx="7" presStyleCnt="14">
        <dgm:presLayoutVars/>
      </dgm:prSet>
      <dgm:spPr/>
    </dgm:pt>
    <dgm:pt modelId="{41B059B6-ED22-45FA-8592-BA8280481AE3}" type="pres">
      <dgm:prSet presAssocID="{73FEA77E-AC32-4303-B96A-D88C0044F6A7}" presName="sibTrans" presStyleCnt="0"/>
      <dgm:spPr/>
    </dgm:pt>
    <dgm:pt modelId="{ABB5931A-0C23-A14F-8BBF-D9C74CC390ED}" type="pres">
      <dgm:prSet presAssocID="{19AB20EC-C113-E948-BF28-9B486556A1E2}" presName="compNode" presStyleCnt="0"/>
      <dgm:spPr/>
    </dgm:pt>
    <dgm:pt modelId="{1EBD22C4-C480-7244-BE08-EA6B8237B038}" type="pres">
      <dgm:prSet presAssocID="{19AB20EC-C113-E948-BF28-9B486556A1E2}" presName="iconRect" presStyleLbl="node1" presStyleIdx="4" presStyleCnt="7" custScaleX="215736"/>
      <dgm:spPr>
        <a:blipFill>
          <a:blip xmlns:r="http://schemas.openxmlformats.org/officeDocument/2006/relationships" r:embed="rId5">
            <a:extLst>
              <a:ext uri="{28A0092B-C50C-407E-A947-70E740481C1C}">
                <a14:useLocalDpi xmlns:a14="http://schemas.microsoft.com/office/drawing/2010/main" val="0"/>
              </a:ext>
            </a:extLst>
          </a:blip>
          <a:srcRect/>
          <a:stretch>
            <a:fillRect t="-10000" b="-10000"/>
          </a:stretch>
        </a:blipFill>
      </dgm:spPr>
    </dgm:pt>
    <dgm:pt modelId="{7962D7FE-2679-7C43-98E2-FB7C11F28FEF}" type="pres">
      <dgm:prSet presAssocID="{19AB20EC-C113-E948-BF28-9B486556A1E2}" presName="iconSpace" presStyleCnt="0"/>
      <dgm:spPr/>
    </dgm:pt>
    <dgm:pt modelId="{225EA72A-B18D-E541-9B29-F5FE83671690}" type="pres">
      <dgm:prSet presAssocID="{19AB20EC-C113-E948-BF28-9B486556A1E2}" presName="parTx" presStyleLbl="revTx" presStyleIdx="8" presStyleCnt="14">
        <dgm:presLayoutVars>
          <dgm:chMax val="0"/>
          <dgm:chPref val="0"/>
        </dgm:presLayoutVars>
      </dgm:prSet>
      <dgm:spPr/>
    </dgm:pt>
    <dgm:pt modelId="{FE11ED42-B889-1A47-9A01-DE4E8A32F009}" type="pres">
      <dgm:prSet presAssocID="{19AB20EC-C113-E948-BF28-9B486556A1E2}" presName="txSpace" presStyleCnt="0"/>
      <dgm:spPr/>
    </dgm:pt>
    <dgm:pt modelId="{FC8DCD7F-96F8-2449-AF21-D08F1DE308E2}" type="pres">
      <dgm:prSet presAssocID="{19AB20EC-C113-E948-BF28-9B486556A1E2}" presName="desTx" presStyleLbl="revTx" presStyleIdx="9" presStyleCnt="14">
        <dgm:presLayoutVars/>
      </dgm:prSet>
      <dgm:spPr/>
    </dgm:pt>
    <dgm:pt modelId="{DB275739-B0A6-AA42-9C8E-B8F86049F042}" type="pres">
      <dgm:prSet presAssocID="{9EAA1107-6389-0140-83B2-DDBDBE6F24BB}" presName="sibTrans" presStyleCnt="0"/>
      <dgm:spPr/>
    </dgm:pt>
    <dgm:pt modelId="{951F0D66-A612-44D9-B0E5-3B2B77DD9294}" type="pres">
      <dgm:prSet presAssocID="{3ADE5C6C-02F4-4024-A401-329E59591EFE}" presName="compNode" presStyleCnt="0"/>
      <dgm:spPr/>
    </dgm:pt>
    <dgm:pt modelId="{806F91F3-CD77-4227-8556-7C992544D1C1}" type="pres">
      <dgm:prSet presAssocID="{3ADE5C6C-02F4-4024-A401-329E59591EFE}" presName="iconRect" presStyleLbl="node1" presStyleIdx="5" presStyleCnt="7" custScaleX="267743" custScaleY="167580" custLinFactNeighborY="-52542"/>
      <dgm:spPr>
        <a:blipFill>
          <a:blip xmlns:r="http://schemas.openxmlformats.org/officeDocument/2006/relationships" r:embed="rId6"/>
          <a:srcRect/>
          <a:stretch>
            <a:fillRect t="-9000" b="-9000"/>
          </a:stretch>
        </a:blipFill>
        <a:ln>
          <a:noFill/>
        </a:ln>
      </dgm:spPr>
    </dgm:pt>
    <dgm:pt modelId="{F1195C1B-9573-4288-9F6E-6D023D6BFA3F}" type="pres">
      <dgm:prSet presAssocID="{3ADE5C6C-02F4-4024-A401-329E59591EFE}" presName="iconSpace" presStyleCnt="0"/>
      <dgm:spPr/>
    </dgm:pt>
    <dgm:pt modelId="{195711CA-E889-48DA-AE7C-11BFA34ACA2D}" type="pres">
      <dgm:prSet presAssocID="{3ADE5C6C-02F4-4024-A401-329E59591EFE}" presName="parTx" presStyleLbl="revTx" presStyleIdx="10" presStyleCnt="14" custLinFactNeighborY="-13340">
        <dgm:presLayoutVars>
          <dgm:chMax val="0"/>
          <dgm:chPref val="0"/>
        </dgm:presLayoutVars>
      </dgm:prSet>
      <dgm:spPr/>
    </dgm:pt>
    <dgm:pt modelId="{A84B0D5A-11D9-492E-8DB9-3FC81BDFE7D6}" type="pres">
      <dgm:prSet presAssocID="{3ADE5C6C-02F4-4024-A401-329E59591EFE}" presName="txSpace" presStyleCnt="0"/>
      <dgm:spPr/>
    </dgm:pt>
    <dgm:pt modelId="{3FCAC923-9671-42E2-AF6A-D7F62FA924BA}" type="pres">
      <dgm:prSet presAssocID="{3ADE5C6C-02F4-4024-A401-329E59591EFE}" presName="desTx" presStyleLbl="revTx" presStyleIdx="11" presStyleCnt="14">
        <dgm:presLayoutVars/>
      </dgm:prSet>
      <dgm:spPr/>
    </dgm:pt>
    <dgm:pt modelId="{40DB869F-B97C-4DDE-8C95-0E9EB4E0BC00}" type="pres">
      <dgm:prSet presAssocID="{DFF965B8-5792-4E5A-BB1F-DB556F9EC52A}" presName="sibTrans" presStyleCnt="0"/>
      <dgm:spPr/>
    </dgm:pt>
    <dgm:pt modelId="{EF966B1B-3A11-47C2-9135-EF78A1AB5C79}" type="pres">
      <dgm:prSet presAssocID="{82F78C68-CD61-440B-AC3F-13DEFA9C45B4}" presName="compNode" presStyleCnt="0"/>
      <dgm:spPr/>
    </dgm:pt>
    <dgm:pt modelId="{60B22450-23C9-40B9-BB21-830A228A848F}" type="pres">
      <dgm:prSet presAssocID="{82F78C68-CD61-440B-AC3F-13DEFA9C45B4}" presName="iconRect" presStyleLbl="node1" presStyleIdx="6" presStyleCnt="7" custScaleX="215472"/>
      <dgm:spPr>
        <a:blipFill>
          <a:blip xmlns:r="http://schemas.openxmlformats.org/officeDocument/2006/relationships" r:embed="rId7"/>
          <a:srcRect/>
          <a:stretch>
            <a:fillRect t="-27000" b="-27000"/>
          </a:stretch>
        </a:blipFill>
        <a:ln>
          <a:noFill/>
        </a:ln>
      </dgm:spPr>
    </dgm:pt>
    <dgm:pt modelId="{CC49EECF-345C-4042-A716-87556A0EBD75}" type="pres">
      <dgm:prSet presAssocID="{82F78C68-CD61-440B-AC3F-13DEFA9C45B4}" presName="iconSpace" presStyleCnt="0"/>
      <dgm:spPr/>
    </dgm:pt>
    <dgm:pt modelId="{EDB13DA4-CA81-4CA2-925F-53C33804DF14}" type="pres">
      <dgm:prSet presAssocID="{82F78C68-CD61-440B-AC3F-13DEFA9C45B4}" presName="parTx" presStyleLbl="revTx" presStyleIdx="12" presStyleCnt="14">
        <dgm:presLayoutVars>
          <dgm:chMax val="0"/>
          <dgm:chPref val="0"/>
        </dgm:presLayoutVars>
      </dgm:prSet>
      <dgm:spPr/>
    </dgm:pt>
    <dgm:pt modelId="{2456ADB5-F3D9-44AD-AF75-F68DE7F7F9CF}" type="pres">
      <dgm:prSet presAssocID="{82F78C68-CD61-440B-AC3F-13DEFA9C45B4}" presName="txSpace" presStyleCnt="0"/>
      <dgm:spPr/>
    </dgm:pt>
    <dgm:pt modelId="{998A3025-796C-4BAE-8B8E-DA2FFF49DD2B}" type="pres">
      <dgm:prSet presAssocID="{82F78C68-CD61-440B-AC3F-13DEFA9C45B4}" presName="desTx" presStyleLbl="revTx" presStyleIdx="13" presStyleCnt="14">
        <dgm:presLayoutVars/>
      </dgm:prSet>
      <dgm:spPr/>
    </dgm:pt>
  </dgm:ptLst>
  <dgm:cxnLst>
    <dgm:cxn modelId="{F6163B1C-4B02-407A-BED8-047693B5B0E9}" srcId="{080B3F00-8D3A-4ABD-A2B7-DE7DECF33AA1}" destId="{3143779A-E208-4577-AB01-6FDAB27B61C5}" srcOrd="1" destOrd="0" parTransId="{C338BE7A-65C9-4EA0-9EC3-266DBC9BFB3A}" sibTransId="{C84D934B-9999-4076-90E0-77854D666F65}"/>
    <dgm:cxn modelId="{9FD8FE44-6151-4CCC-8144-051F5376A7ED}" type="presOf" srcId="{BA70A16B-E006-4CB5-A120-FCF882AF01CE}" destId="{1ADF5EF7-BA2D-4B55-B8CD-69181F1D17E3}" srcOrd="0" destOrd="0" presId="urn:microsoft.com/office/officeart/2018/5/layout/CenteredIconLabelDescriptionList"/>
    <dgm:cxn modelId="{50762D46-6538-ED4F-A2FA-2BDB504C5E90}" srcId="{080B3F00-8D3A-4ABD-A2B7-DE7DECF33AA1}" destId="{19AB20EC-C113-E948-BF28-9B486556A1E2}" srcOrd="4" destOrd="0" parTransId="{D5A297C1-1037-EA4F-B9D1-26EFD6196790}" sibTransId="{9EAA1107-6389-0140-83B2-DDBDBE6F24BB}"/>
    <dgm:cxn modelId="{333F0547-E8AC-664A-AB82-11385BC53770}" type="presOf" srcId="{19AB20EC-C113-E948-BF28-9B486556A1E2}" destId="{225EA72A-B18D-E541-9B29-F5FE83671690}" srcOrd="0" destOrd="0" presId="urn:microsoft.com/office/officeart/2018/5/layout/CenteredIconLabelDescriptionList"/>
    <dgm:cxn modelId="{D8B4208E-740A-4BE5-BB99-F6B3B87E5E8A}" type="presOf" srcId="{239DE513-E4A0-4088-8A2F-57964ED6BF3E}" destId="{4B73A237-EFD4-43B8-B068-B36303DB48F8}" srcOrd="0" destOrd="0" presId="urn:microsoft.com/office/officeart/2018/5/layout/CenteredIconLabelDescriptionList"/>
    <dgm:cxn modelId="{2B280699-B400-4690-9ECE-DA840CB80FA9}" type="presOf" srcId="{CA175E56-2EEF-499B-8E18-2317272008CE}" destId="{A1E2DC20-2BA9-43DD-8F9B-79D021EEEABF}" srcOrd="0" destOrd="0" presId="urn:microsoft.com/office/officeart/2018/5/layout/CenteredIconLabelDescriptionList"/>
    <dgm:cxn modelId="{06D1829A-0D5B-413A-A99F-F53807909BB2}" type="presOf" srcId="{82F78C68-CD61-440B-AC3F-13DEFA9C45B4}" destId="{EDB13DA4-CA81-4CA2-925F-53C33804DF14}" srcOrd="0" destOrd="0" presId="urn:microsoft.com/office/officeart/2018/5/layout/CenteredIconLabelDescriptionList"/>
    <dgm:cxn modelId="{02B4EAAD-60CD-4923-B916-F9186CAF827B}" srcId="{080B3F00-8D3A-4ABD-A2B7-DE7DECF33AA1}" destId="{239DE513-E4A0-4088-8A2F-57964ED6BF3E}" srcOrd="2" destOrd="0" parTransId="{5CAD9F6A-529B-41E4-9F6C-88F8E23F5AA8}" sibTransId="{6CEBA883-3AED-40AD-870E-112D8E832949}"/>
    <dgm:cxn modelId="{52F30DB4-0018-4CCA-B5A7-69CC15676930}" srcId="{080B3F00-8D3A-4ABD-A2B7-DE7DECF33AA1}" destId="{3ADE5C6C-02F4-4024-A401-329E59591EFE}" srcOrd="5" destOrd="0" parTransId="{1A05002D-C363-4591-81CC-A2919782C0F6}" sibTransId="{DFF965B8-5792-4E5A-BB1F-DB556F9EC52A}"/>
    <dgm:cxn modelId="{CB0DAAD9-97BF-45C0-9DF1-8FCA0503BCBC}" srcId="{080B3F00-8D3A-4ABD-A2B7-DE7DECF33AA1}" destId="{82F78C68-CD61-440B-AC3F-13DEFA9C45B4}" srcOrd="6" destOrd="0" parTransId="{94B5E542-E787-46A5-A17C-5533E6B904B3}" sibTransId="{FBDEE6E0-C644-44C3-9897-8EF6BB005168}"/>
    <dgm:cxn modelId="{03A4C2DD-5E1C-44A2-ACBB-5B6D3CAC63D5}" srcId="{080B3F00-8D3A-4ABD-A2B7-DE7DECF33AA1}" destId="{BA70A16B-E006-4CB5-A120-FCF882AF01CE}" srcOrd="3" destOrd="0" parTransId="{4A429232-D504-4DDF-A1AA-8F98ABF76545}" sibTransId="{73FEA77E-AC32-4303-B96A-D88C0044F6A7}"/>
    <dgm:cxn modelId="{9AF1B5E6-EAE4-4C67-82C8-1106E2AAFDAA}" type="presOf" srcId="{080B3F00-8D3A-4ABD-A2B7-DE7DECF33AA1}" destId="{D6437846-6199-472C-983D-6C648B2AB03F}" srcOrd="0" destOrd="0" presId="urn:microsoft.com/office/officeart/2018/5/layout/CenteredIconLabelDescriptionList"/>
    <dgm:cxn modelId="{54CF99EE-F039-4384-8D3B-F61C3C40FF85}" type="presOf" srcId="{3143779A-E208-4577-AB01-6FDAB27B61C5}" destId="{95EE41C0-DF49-48A5-876A-02C9C400BBAF}" srcOrd="0" destOrd="0" presId="urn:microsoft.com/office/officeart/2018/5/layout/CenteredIconLabelDescriptionList"/>
    <dgm:cxn modelId="{A46B94F6-3EF8-4449-9F41-D3CBEF01436C}" srcId="{080B3F00-8D3A-4ABD-A2B7-DE7DECF33AA1}" destId="{CA175E56-2EEF-499B-8E18-2317272008CE}" srcOrd="0" destOrd="0" parTransId="{CD0724FA-BA95-4955-BCCE-7D875C554F37}" sibTransId="{DF197A84-CF41-4842-A849-401BF731F45B}"/>
    <dgm:cxn modelId="{59A3C1F6-5360-4FC7-852B-606CAAD42C6E}" type="presOf" srcId="{3ADE5C6C-02F4-4024-A401-329E59591EFE}" destId="{195711CA-E889-48DA-AE7C-11BFA34ACA2D}" srcOrd="0" destOrd="0" presId="urn:microsoft.com/office/officeart/2018/5/layout/CenteredIconLabelDescriptionList"/>
    <dgm:cxn modelId="{453437E4-BBB2-4E26-B51E-B2AD704EBF17}" type="presParOf" srcId="{D6437846-6199-472C-983D-6C648B2AB03F}" destId="{14278BE0-FD9F-43AD-8467-5791DCBE6B0F}" srcOrd="0" destOrd="0" presId="urn:microsoft.com/office/officeart/2018/5/layout/CenteredIconLabelDescriptionList"/>
    <dgm:cxn modelId="{B954F57B-856A-4205-B1C6-290E6C13B7E0}" type="presParOf" srcId="{14278BE0-FD9F-43AD-8467-5791DCBE6B0F}" destId="{11A20CC7-3001-49B5-A42C-44026712ADF2}" srcOrd="0" destOrd="0" presId="urn:microsoft.com/office/officeart/2018/5/layout/CenteredIconLabelDescriptionList"/>
    <dgm:cxn modelId="{724D2AAB-3127-4E8E-8C77-74DB796B0FB8}" type="presParOf" srcId="{14278BE0-FD9F-43AD-8467-5791DCBE6B0F}" destId="{2509A263-1594-441A-B0F3-422C0168FB7B}" srcOrd="1" destOrd="0" presId="urn:microsoft.com/office/officeart/2018/5/layout/CenteredIconLabelDescriptionList"/>
    <dgm:cxn modelId="{05E5B400-7730-49F9-96F5-691DAB51D6DE}" type="presParOf" srcId="{14278BE0-FD9F-43AD-8467-5791DCBE6B0F}" destId="{A1E2DC20-2BA9-43DD-8F9B-79D021EEEABF}" srcOrd="2" destOrd="0" presId="urn:microsoft.com/office/officeart/2018/5/layout/CenteredIconLabelDescriptionList"/>
    <dgm:cxn modelId="{5533CF3E-1844-47C8-A212-F68507601728}" type="presParOf" srcId="{14278BE0-FD9F-43AD-8467-5791DCBE6B0F}" destId="{66577110-5616-45C6-8825-9669D9E67F05}" srcOrd="3" destOrd="0" presId="urn:microsoft.com/office/officeart/2018/5/layout/CenteredIconLabelDescriptionList"/>
    <dgm:cxn modelId="{C2A44911-8AF7-43A4-B781-12CA269D40B5}" type="presParOf" srcId="{14278BE0-FD9F-43AD-8467-5791DCBE6B0F}" destId="{8EB07362-0992-41DD-89B5-C79B68FCE352}" srcOrd="4" destOrd="0" presId="urn:microsoft.com/office/officeart/2018/5/layout/CenteredIconLabelDescriptionList"/>
    <dgm:cxn modelId="{3BE0FF95-8752-45BA-8C6D-534404FAF220}" type="presParOf" srcId="{D6437846-6199-472C-983D-6C648B2AB03F}" destId="{2C4AC633-1F07-4C18-B442-36357F7D471A}" srcOrd="1" destOrd="0" presId="urn:microsoft.com/office/officeart/2018/5/layout/CenteredIconLabelDescriptionList"/>
    <dgm:cxn modelId="{B3C5032B-84E7-4F1B-A8C9-4D7DDCA789B9}" type="presParOf" srcId="{D6437846-6199-472C-983D-6C648B2AB03F}" destId="{D0CECC8F-9D69-4F74-B051-C5FE3BC86D08}" srcOrd="2" destOrd="0" presId="urn:microsoft.com/office/officeart/2018/5/layout/CenteredIconLabelDescriptionList"/>
    <dgm:cxn modelId="{FA7B5EF2-3BC8-49FD-9CB5-69071D67C4A0}" type="presParOf" srcId="{D0CECC8F-9D69-4F74-B051-C5FE3BC86D08}" destId="{FA3EA97E-8767-41B4-8134-03CF534D6E22}" srcOrd="0" destOrd="0" presId="urn:microsoft.com/office/officeart/2018/5/layout/CenteredIconLabelDescriptionList"/>
    <dgm:cxn modelId="{C054DCAB-8B08-435C-A0F6-D77CE0BAB9D7}" type="presParOf" srcId="{D0CECC8F-9D69-4F74-B051-C5FE3BC86D08}" destId="{850AAA66-8F1F-47A6-A437-E6A90C87BEB3}" srcOrd="1" destOrd="0" presId="urn:microsoft.com/office/officeart/2018/5/layout/CenteredIconLabelDescriptionList"/>
    <dgm:cxn modelId="{AA97749C-F339-4ADF-916C-EB7E3C96AF42}" type="presParOf" srcId="{D0CECC8F-9D69-4F74-B051-C5FE3BC86D08}" destId="{95EE41C0-DF49-48A5-876A-02C9C400BBAF}" srcOrd="2" destOrd="0" presId="urn:microsoft.com/office/officeart/2018/5/layout/CenteredIconLabelDescriptionList"/>
    <dgm:cxn modelId="{739A6B76-C834-477B-8EB1-4C4CC5E6E590}" type="presParOf" srcId="{D0CECC8F-9D69-4F74-B051-C5FE3BC86D08}" destId="{EAFEFCC5-68ED-458A-8FD3-3D053F349645}" srcOrd="3" destOrd="0" presId="urn:microsoft.com/office/officeart/2018/5/layout/CenteredIconLabelDescriptionList"/>
    <dgm:cxn modelId="{2F485A5B-0894-4E84-A131-F72D389365E7}" type="presParOf" srcId="{D0CECC8F-9D69-4F74-B051-C5FE3BC86D08}" destId="{36EDFD94-4E1B-48A6-A82B-A1E1E4AD225C}" srcOrd="4" destOrd="0" presId="urn:microsoft.com/office/officeart/2018/5/layout/CenteredIconLabelDescriptionList"/>
    <dgm:cxn modelId="{3CFDFF9E-FBD7-4850-BF89-FE2950526298}" type="presParOf" srcId="{D6437846-6199-472C-983D-6C648B2AB03F}" destId="{C781546B-26A7-4087-B6AF-4261BD2B0A1E}" srcOrd="3" destOrd="0" presId="urn:microsoft.com/office/officeart/2018/5/layout/CenteredIconLabelDescriptionList"/>
    <dgm:cxn modelId="{A7090299-E048-49A9-BB43-94E820BDDE3C}" type="presParOf" srcId="{D6437846-6199-472C-983D-6C648B2AB03F}" destId="{2410D78C-4AFF-4F5C-AA8C-D46F12A6C52A}" srcOrd="4" destOrd="0" presId="urn:microsoft.com/office/officeart/2018/5/layout/CenteredIconLabelDescriptionList"/>
    <dgm:cxn modelId="{DEB8EDF5-AB8F-44CC-BB11-9D8A4105E450}" type="presParOf" srcId="{2410D78C-4AFF-4F5C-AA8C-D46F12A6C52A}" destId="{42568FA3-0BD6-4C9B-B280-6817F36F94BD}" srcOrd="0" destOrd="0" presId="urn:microsoft.com/office/officeart/2018/5/layout/CenteredIconLabelDescriptionList"/>
    <dgm:cxn modelId="{A28BD721-5F81-4DDD-97D5-193623E9DAC3}" type="presParOf" srcId="{2410D78C-4AFF-4F5C-AA8C-D46F12A6C52A}" destId="{C685AB2C-890A-4FA2-8D26-55E8B8771ED4}" srcOrd="1" destOrd="0" presId="urn:microsoft.com/office/officeart/2018/5/layout/CenteredIconLabelDescriptionList"/>
    <dgm:cxn modelId="{672A7C57-4920-4AF2-A98A-080D32D5B9FC}" type="presParOf" srcId="{2410D78C-4AFF-4F5C-AA8C-D46F12A6C52A}" destId="{4B73A237-EFD4-43B8-B068-B36303DB48F8}" srcOrd="2" destOrd="0" presId="urn:microsoft.com/office/officeart/2018/5/layout/CenteredIconLabelDescriptionList"/>
    <dgm:cxn modelId="{6ED43F44-6FA6-4CF8-8F57-27EB33F0C070}" type="presParOf" srcId="{2410D78C-4AFF-4F5C-AA8C-D46F12A6C52A}" destId="{460BD95E-F257-4B61-A84D-79DC694D593C}" srcOrd="3" destOrd="0" presId="urn:microsoft.com/office/officeart/2018/5/layout/CenteredIconLabelDescriptionList"/>
    <dgm:cxn modelId="{5FAFF515-2C3F-4A72-B5B0-C7B89C0812E7}" type="presParOf" srcId="{2410D78C-4AFF-4F5C-AA8C-D46F12A6C52A}" destId="{6A2699BB-E722-4072-99C5-A9D6EBD43F0C}" srcOrd="4" destOrd="0" presId="urn:microsoft.com/office/officeart/2018/5/layout/CenteredIconLabelDescriptionList"/>
    <dgm:cxn modelId="{BEF41E3E-CABF-40D9-9843-15C986524414}" type="presParOf" srcId="{D6437846-6199-472C-983D-6C648B2AB03F}" destId="{4CC5CF50-9D23-497B-A97B-C9E3B8F11228}" srcOrd="5" destOrd="0" presId="urn:microsoft.com/office/officeart/2018/5/layout/CenteredIconLabelDescriptionList"/>
    <dgm:cxn modelId="{6AAB74EE-5947-41BA-B59A-ECA246393E20}" type="presParOf" srcId="{D6437846-6199-472C-983D-6C648B2AB03F}" destId="{58495AE7-0BEF-4314-9EC6-AD853B32EE85}" srcOrd="6" destOrd="0" presId="urn:microsoft.com/office/officeart/2018/5/layout/CenteredIconLabelDescriptionList"/>
    <dgm:cxn modelId="{7E8B9314-C50D-42C8-AE1A-28309F0A9484}" type="presParOf" srcId="{58495AE7-0BEF-4314-9EC6-AD853B32EE85}" destId="{9314F9A2-94B2-4B1C-8A86-33E8ABD6394B}" srcOrd="0" destOrd="0" presId="urn:microsoft.com/office/officeart/2018/5/layout/CenteredIconLabelDescriptionList"/>
    <dgm:cxn modelId="{BAC1132A-EF5A-4B7B-BCB8-523C241253FA}" type="presParOf" srcId="{58495AE7-0BEF-4314-9EC6-AD853B32EE85}" destId="{EA32DD19-B69D-4F36-B737-D531A99B220D}" srcOrd="1" destOrd="0" presId="urn:microsoft.com/office/officeart/2018/5/layout/CenteredIconLabelDescriptionList"/>
    <dgm:cxn modelId="{AA2873D1-CA41-48D8-9136-468CBD3B063A}" type="presParOf" srcId="{58495AE7-0BEF-4314-9EC6-AD853B32EE85}" destId="{1ADF5EF7-BA2D-4B55-B8CD-69181F1D17E3}" srcOrd="2" destOrd="0" presId="urn:microsoft.com/office/officeart/2018/5/layout/CenteredIconLabelDescriptionList"/>
    <dgm:cxn modelId="{93A2D54D-353C-43D2-8FD5-E6C38C7639E1}" type="presParOf" srcId="{58495AE7-0BEF-4314-9EC6-AD853B32EE85}" destId="{1C919911-C6CC-40F0-B795-7EE74F0FFFC0}" srcOrd="3" destOrd="0" presId="urn:microsoft.com/office/officeart/2018/5/layout/CenteredIconLabelDescriptionList"/>
    <dgm:cxn modelId="{92263FC8-BFAD-4B61-B578-F5E6080E6658}" type="presParOf" srcId="{58495AE7-0BEF-4314-9EC6-AD853B32EE85}" destId="{3385CA9C-738B-4B39-9A1C-A5B142A38324}" srcOrd="4" destOrd="0" presId="urn:microsoft.com/office/officeart/2018/5/layout/CenteredIconLabelDescriptionList"/>
    <dgm:cxn modelId="{4A8E96CB-0473-4E60-A04F-3D5B5529A5F5}" type="presParOf" srcId="{D6437846-6199-472C-983D-6C648B2AB03F}" destId="{41B059B6-ED22-45FA-8592-BA8280481AE3}" srcOrd="7" destOrd="0" presId="urn:microsoft.com/office/officeart/2018/5/layout/CenteredIconLabelDescriptionList"/>
    <dgm:cxn modelId="{F694BA88-F1C4-3447-B3E9-117940CAC6C4}" type="presParOf" srcId="{D6437846-6199-472C-983D-6C648B2AB03F}" destId="{ABB5931A-0C23-A14F-8BBF-D9C74CC390ED}" srcOrd="8" destOrd="0" presId="urn:microsoft.com/office/officeart/2018/5/layout/CenteredIconLabelDescriptionList"/>
    <dgm:cxn modelId="{E1E2607B-A791-6747-BF40-EF16C4040876}" type="presParOf" srcId="{ABB5931A-0C23-A14F-8BBF-D9C74CC390ED}" destId="{1EBD22C4-C480-7244-BE08-EA6B8237B038}" srcOrd="0" destOrd="0" presId="urn:microsoft.com/office/officeart/2018/5/layout/CenteredIconLabelDescriptionList"/>
    <dgm:cxn modelId="{E94124A1-07BF-EC42-8DFB-9D9B170EE43B}" type="presParOf" srcId="{ABB5931A-0C23-A14F-8BBF-D9C74CC390ED}" destId="{7962D7FE-2679-7C43-98E2-FB7C11F28FEF}" srcOrd="1" destOrd="0" presId="urn:microsoft.com/office/officeart/2018/5/layout/CenteredIconLabelDescriptionList"/>
    <dgm:cxn modelId="{F15564AC-7E88-D740-AA91-21C29C380B49}" type="presParOf" srcId="{ABB5931A-0C23-A14F-8BBF-D9C74CC390ED}" destId="{225EA72A-B18D-E541-9B29-F5FE83671690}" srcOrd="2" destOrd="0" presId="urn:microsoft.com/office/officeart/2018/5/layout/CenteredIconLabelDescriptionList"/>
    <dgm:cxn modelId="{24554DCB-171E-6649-B210-6D1349520023}" type="presParOf" srcId="{ABB5931A-0C23-A14F-8BBF-D9C74CC390ED}" destId="{FE11ED42-B889-1A47-9A01-DE4E8A32F009}" srcOrd="3" destOrd="0" presId="urn:microsoft.com/office/officeart/2018/5/layout/CenteredIconLabelDescriptionList"/>
    <dgm:cxn modelId="{D6A55CD2-141D-0240-AEBD-7DC6041E7929}" type="presParOf" srcId="{ABB5931A-0C23-A14F-8BBF-D9C74CC390ED}" destId="{FC8DCD7F-96F8-2449-AF21-D08F1DE308E2}" srcOrd="4" destOrd="0" presId="urn:microsoft.com/office/officeart/2018/5/layout/CenteredIconLabelDescriptionList"/>
    <dgm:cxn modelId="{938055AF-7171-F94B-B7EC-6800A5ECC723}" type="presParOf" srcId="{D6437846-6199-472C-983D-6C648B2AB03F}" destId="{DB275739-B0A6-AA42-9C8E-B8F86049F042}" srcOrd="9" destOrd="0" presId="urn:microsoft.com/office/officeart/2018/5/layout/CenteredIconLabelDescriptionList"/>
    <dgm:cxn modelId="{D7C6452B-2A23-47A9-9101-B763C001F5D0}" type="presParOf" srcId="{D6437846-6199-472C-983D-6C648B2AB03F}" destId="{951F0D66-A612-44D9-B0E5-3B2B77DD9294}" srcOrd="10" destOrd="0" presId="urn:microsoft.com/office/officeart/2018/5/layout/CenteredIconLabelDescriptionList"/>
    <dgm:cxn modelId="{4C3BCAA0-7969-43A8-BC4E-6C86253F02A8}" type="presParOf" srcId="{951F0D66-A612-44D9-B0E5-3B2B77DD9294}" destId="{806F91F3-CD77-4227-8556-7C992544D1C1}" srcOrd="0" destOrd="0" presId="urn:microsoft.com/office/officeart/2018/5/layout/CenteredIconLabelDescriptionList"/>
    <dgm:cxn modelId="{94A59686-0648-440B-9B59-2FB55EF70EE2}" type="presParOf" srcId="{951F0D66-A612-44D9-B0E5-3B2B77DD9294}" destId="{F1195C1B-9573-4288-9F6E-6D023D6BFA3F}" srcOrd="1" destOrd="0" presId="urn:microsoft.com/office/officeart/2018/5/layout/CenteredIconLabelDescriptionList"/>
    <dgm:cxn modelId="{8F05BDE1-AD67-4750-90B7-5842DD6DFC56}" type="presParOf" srcId="{951F0D66-A612-44D9-B0E5-3B2B77DD9294}" destId="{195711CA-E889-48DA-AE7C-11BFA34ACA2D}" srcOrd="2" destOrd="0" presId="urn:microsoft.com/office/officeart/2018/5/layout/CenteredIconLabelDescriptionList"/>
    <dgm:cxn modelId="{42848B26-5C5B-4E2D-B65D-61DA38599B88}" type="presParOf" srcId="{951F0D66-A612-44D9-B0E5-3B2B77DD9294}" destId="{A84B0D5A-11D9-492E-8DB9-3FC81BDFE7D6}" srcOrd="3" destOrd="0" presId="urn:microsoft.com/office/officeart/2018/5/layout/CenteredIconLabelDescriptionList"/>
    <dgm:cxn modelId="{8E14DE9F-A78B-45F8-BE0B-36799BD0E2F4}" type="presParOf" srcId="{951F0D66-A612-44D9-B0E5-3B2B77DD9294}" destId="{3FCAC923-9671-42E2-AF6A-D7F62FA924BA}" srcOrd="4" destOrd="0" presId="urn:microsoft.com/office/officeart/2018/5/layout/CenteredIconLabelDescriptionList"/>
    <dgm:cxn modelId="{5FE672B8-F9F2-461F-957C-ED0D797AA721}" type="presParOf" srcId="{D6437846-6199-472C-983D-6C648B2AB03F}" destId="{40DB869F-B97C-4DDE-8C95-0E9EB4E0BC00}" srcOrd="11" destOrd="0" presId="urn:microsoft.com/office/officeart/2018/5/layout/CenteredIconLabelDescriptionList"/>
    <dgm:cxn modelId="{BA732CFC-CAA6-4679-A01A-060E9E38AB1A}" type="presParOf" srcId="{D6437846-6199-472C-983D-6C648B2AB03F}" destId="{EF966B1B-3A11-47C2-9135-EF78A1AB5C79}" srcOrd="12" destOrd="0" presId="urn:microsoft.com/office/officeart/2018/5/layout/CenteredIconLabelDescriptionList"/>
    <dgm:cxn modelId="{0D02F8F7-CFFC-4631-AEDB-B6457B4507D8}" type="presParOf" srcId="{EF966B1B-3A11-47C2-9135-EF78A1AB5C79}" destId="{60B22450-23C9-40B9-BB21-830A228A848F}" srcOrd="0" destOrd="0" presId="urn:microsoft.com/office/officeart/2018/5/layout/CenteredIconLabelDescriptionList"/>
    <dgm:cxn modelId="{B8BB3D4C-7EC2-467C-98EA-FAEC22744494}" type="presParOf" srcId="{EF966B1B-3A11-47C2-9135-EF78A1AB5C79}" destId="{CC49EECF-345C-4042-A716-87556A0EBD75}" srcOrd="1" destOrd="0" presId="urn:microsoft.com/office/officeart/2018/5/layout/CenteredIconLabelDescriptionList"/>
    <dgm:cxn modelId="{5813113C-72DB-4E13-AA37-0F635CD010F6}" type="presParOf" srcId="{EF966B1B-3A11-47C2-9135-EF78A1AB5C79}" destId="{EDB13DA4-CA81-4CA2-925F-53C33804DF14}" srcOrd="2" destOrd="0" presId="urn:microsoft.com/office/officeart/2018/5/layout/CenteredIconLabelDescriptionList"/>
    <dgm:cxn modelId="{4F8A1E4D-3C3D-43AD-8193-3E3DE1FE8A4D}" type="presParOf" srcId="{EF966B1B-3A11-47C2-9135-EF78A1AB5C79}" destId="{2456ADB5-F3D9-44AD-AF75-F68DE7F7F9CF}" srcOrd="3" destOrd="0" presId="urn:microsoft.com/office/officeart/2018/5/layout/CenteredIconLabelDescriptionList"/>
    <dgm:cxn modelId="{37D0EDDD-2204-45D1-996B-584E10F1362E}" type="presParOf" srcId="{EF966B1B-3A11-47C2-9135-EF78A1AB5C79}" destId="{998A3025-796C-4BAE-8B8E-DA2FFF49DD2B}"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80B3F00-8D3A-4ABD-A2B7-DE7DECF33AA1}"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CA175E56-2EEF-499B-8E18-2317272008CE}">
      <dgm:prSet/>
      <dgm:spPr/>
      <dgm:t>
        <a:bodyPr/>
        <a:lstStyle/>
        <a:p>
          <a:pPr>
            <a:lnSpc>
              <a:spcPct val="100000"/>
            </a:lnSpc>
            <a:defRPr b="1"/>
          </a:pPr>
          <a:r>
            <a:rPr lang="en-US" b="1" i="1" dirty="0"/>
            <a:t>MLDP System Architecture</a:t>
          </a:r>
          <a:endParaRPr lang="en-US" dirty="0"/>
        </a:p>
      </dgm:t>
    </dgm:pt>
    <dgm:pt modelId="{CD0724FA-BA95-4955-BCCE-7D875C554F37}" type="parTrans" cxnId="{A46B94F6-3EF8-4449-9F41-D3CBEF01436C}">
      <dgm:prSet/>
      <dgm:spPr/>
      <dgm:t>
        <a:bodyPr/>
        <a:lstStyle/>
        <a:p>
          <a:endParaRPr lang="en-US"/>
        </a:p>
      </dgm:t>
    </dgm:pt>
    <dgm:pt modelId="{DF197A84-CF41-4842-A849-401BF731F45B}" type="sibTrans" cxnId="{A46B94F6-3EF8-4449-9F41-D3CBEF01436C}">
      <dgm:prSet/>
      <dgm:spPr/>
      <dgm:t>
        <a:bodyPr/>
        <a:lstStyle/>
        <a:p>
          <a:endParaRPr lang="en-US"/>
        </a:p>
      </dgm:t>
    </dgm:pt>
    <dgm:pt modelId="{3143779A-E208-4577-AB01-6FDAB27B61C5}">
      <dgm:prSet/>
      <dgm:spPr/>
      <dgm:t>
        <a:bodyPr/>
        <a:lstStyle/>
        <a:p>
          <a:pPr>
            <a:lnSpc>
              <a:spcPct val="100000"/>
            </a:lnSpc>
            <a:defRPr b="1"/>
          </a:pPr>
          <a:r>
            <a:rPr lang="en-US"/>
            <a:t>Data Archive</a:t>
          </a:r>
        </a:p>
      </dgm:t>
    </dgm:pt>
    <dgm:pt modelId="{C338BE7A-65C9-4EA0-9EC3-266DBC9BFB3A}" type="parTrans" cxnId="{F6163B1C-4B02-407A-BED8-047693B5B0E9}">
      <dgm:prSet/>
      <dgm:spPr/>
      <dgm:t>
        <a:bodyPr/>
        <a:lstStyle/>
        <a:p>
          <a:endParaRPr lang="en-US"/>
        </a:p>
      </dgm:t>
    </dgm:pt>
    <dgm:pt modelId="{C84D934B-9999-4076-90E0-77854D666F65}" type="sibTrans" cxnId="{F6163B1C-4B02-407A-BED8-047693B5B0E9}">
      <dgm:prSet/>
      <dgm:spPr/>
      <dgm:t>
        <a:bodyPr/>
        <a:lstStyle/>
        <a:p>
          <a:endParaRPr lang="en-US"/>
        </a:p>
      </dgm:t>
    </dgm:pt>
    <dgm:pt modelId="{239DE513-E4A0-4088-8A2F-57964ED6BF3E}">
      <dgm:prSet/>
      <dgm:spPr/>
      <dgm:t>
        <a:bodyPr/>
        <a:lstStyle/>
        <a:p>
          <a:pPr>
            <a:lnSpc>
              <a:spcPct val="100000"/>
            </a:lnSpc>
            <a:defRPr b="1"/>
          </a:pPr>
          <a:r>
            <a:rPr lang="en-US"/>
            <a:t>Core Services</a:t>
          </a:r>
        </a:p>
      </dgm:t>
    </dgm:pt>
    <dgm:pt modelId="{5CAD9F6A-529B-41E4-9F6C-88F8E23F5AA8}" type="parTrans" cxnId="{02B4EAAD-60CD-4923-B916-F9186CAF827B}">
      <dgm:prSet/>
      <dgm:spPr/>
      <dgm:t>
        <a:bodyPr/>
        <a:lstStyle/>
        <a:p>
          <a:endParaRPr lang="en-US"/>
        </a:p>
      </dgm:t>
    </dgm:pt>
    <dgm:pt modelId="{6CEBA883-3AED-40AD-870E-112D8E832949}" type="sibTrans" cxnId="{02B4EAAD-60CD-4923-B916-F9186CAF827B}">
      <dgm:prSet/>
      <dgm:spPr/>
      <dgm:t>
        <a:bodyPr/>
        <a:lstStyle/>
        <a:p>
          <a:endParaRPr lang="en-US"/>
        </a:p>
      </dgm:t>
    </dgm:pt>
    <dgm:pt modelId="{BA70A16B-E006-4CB5-A120-FCF882AF01CE}">
      <dgm:prSet/>
      <dgm:spPr/>
      <dgm:t>
        <a:bodyPr/>
        <a:lstStyle/>
        <a:p>
          <a:pPr>
            <a:lnSpc>
              <a:spcPct val="100000"/>
            </a:lnSpc>
            <a:defRPr b="1"/>
          </a:pPr>
          <a:r>
            <a:rPr lang="en-US" dirty="0"/>
            <a:t>API</a:t>
          </a:r>
        </a:p>
      </dgm:t>
    </dgm:pt>
    <dgm:pt modelId="{4A429232-D504-4DDF-A1AA-8F98ABF76545}" type="parTrans" cxnId="{03A4C2DD-5E1C-44A2-ACBB-5B6D3CAC63D5}">
      <dgm:prSet/>
      <dgm:spPr/>
      <dgm:t>
        <a:bodyPr/>
        <a:lstStyle/>
        <a:p>
          <a:endParaRPr lang="en-US"/>
        </a:p>
      </dgm:t>
    </dgm:pt>
    <dgm:pt modelId="{73FEA77E-AC32-4303-B96A-D88C0044F6A7}" type="sibTrans" cxnId="{03A4C2DD-5E1C-44A2-ACBB-5B6D3CAC63D5}">
      <dgm:prSet/>
      <dgm:spPr/>
      <dgm:t>
        <a:bodyPr/>
        <a:lstStyle/>
        <a:p>
          <a:endParaRPr lang="en-US"/>
        </a:p>
      </dgm:t>
    </dgm:pt>
    <dgm:pt modelId="{3ADE5C6C-02F4-4024-A401-329E59591EFE}">
      <dgm:prSet/>
      <dgm:spPr/>
      <dgm:t>
        <a:bodyPr/>
        <a:lstStyle/>
        <a:p>
          <a:pPr>
            <a:lnSpc>
              <a:spcPct val="100000"/>
            </a:lnSpc>
            <a:defRPr b="1"/>
          </a:pPr>
          <a:r>
            <a:rPr lang="en-US" dirty="0"/>
            <a:t>Applications</a:t>
          </a:r>
        </a:p>
      </dgm:t>
    </dgm:pt>
    <dgm:pt modelId="{1A05002D-C363-4591-81CC-A2919782C0F6}" type="parTrans" cxnId="{52F30DB4-0018-4CCA-B5A7-69CC15676930}">
      <dgm:prSet/>
      <dgm:spPr/>
      <dgm:t>
        <a:bodyPr/>
        <a:lstStyle/>
        <a:p>
          <a:endParaRPr lang="en-US"/>
        </a:p>
      </dgm:t>
    </dgm:pt>
    <dgm:pt modelId="{DFF965B8-5792-4E5A-BB1F-DB556F9EC52A}" type="sibTrans" cxnId="{52F30DB4-0018-4CCA-B5A7-69CC15676930}">
      <dgm:prSet/>
      <dgm:spPr/>
      <dgm:t>
        <a:bodyPr/>
        <a:lstStyle/>
        <a:p>
          <a:endParaRPr lang="en-US"/>
        </a:p>
      </dgm:t>
    </dgm:pt>
    <dgm:pt modelId="{82F78C68-CD61-440B-AC3F-13DEFA9C45B4}">
      <dgm:prSet/>
      <dgm:spPr/>
      <dgm:t>
        <a:bodyPr/>
        <a:lstStyle/>
        <a:p>
          <a:pPr>
            <a:lnSpc>
              <a:spcPct val="100000"/>
            </a:lnSpc>
            <a:defRPr b="1"/>
          </a:pPr>
          <a:r>
            <a:rPr lang="en-US" dirty="0"/>
            <a:t>Web Application</a:t>
          </a:r>
        </a:p>
      </dgm:t>
    </dgm:pt>
    <dgm:pt modelId="{94B5E542-E787-46A5-A17C-5533E6B904B3}" type="parTrans" cxnId="{CB0DAAD9-97BF-45C0-9DF1-8FCA0503BCBC}">
      <dgm:prSet/>
      <dgm:spPr/>
      <dgm:t>
        <a:bodyPr/>
        <a:lstStyle/>
        <a:p>
          <a:endParaRPr lang="en-US"/>
        </a:p>
      </dgm:t>
    </dgm:pt>
    <dgm:pt modelId="{FBDEE6E0-C644-44C3-9897-8EF6BB005168}" type="sibTrans" cxnId="{CB0DAAD9-97BF-45C0-9DF1-8FCA0503BCBC}">
      <dgm:prSet/>
      <dgm:spPr/>
      <dgm:t>
        <a:bodyPr/>
        <a:lstStyle/>
        <a:p>
          <a:endParaRPr lang="en-US"/>
        </a:p>
      </dgm:t>
    </dgm:pt>
    <dgm:pt modelId="{19AB20EC-C113-E948-BF28-9B486556A1E2}">
      <dgm:prSet/>
      <dgm:spPr/>
      <dgm:t>
        <a:bodyPr/>
        <a:lstStyle/>
        <a:p>
          <a:pPr>
            <a:lnSpc>
              <a:spcPct val="100000"/>
            </a:lnSpc>
            <a:defRPr b="1"/>
          </a:pPr>
          <a:r>
            <a:rPr lang="en-US" dirty="0"/>
            <a:t>Client Libraries</a:t>
          </a:r>
        </a:p>
      </dgm:t>
    </dgm:pt>
    <dgm:pt modelId="{D5A297C1-1037-EA4F-B9D1-26EFD6196790}" type="parTrans" cxnId="{50762D46-6538-ED4F-A2FA-2BDB504C5E90}">
      <dgm:prSet/>
      <dgm:spPr/>
      <dgm:t>
        <a:bodyPr/>
        <a:lstStyle/>
        <a:p>
          <a:endParaRPr lang="en-US"/>
        </a:p>
      </dgm:t>
    </dgm:pt>
    <dgm:pt modelId="{9EAA1107-6389-0140-83B2-DDBDBE6F24BB}" type="sibTrans" cxnId="{50762D46-6538-ED4F-A2FA-2BDB504C5E90}">
      <dgm:prSet/>
      <dgm:spPr/>
      <dgm:t>
        <a:bodyPr/>
        <a:lstStyle/>
        <a:p>
          <a:endParaRPr lang="en-US"/>
        </a:p>
      </dgm:t>
    </dgm:pt>
    <dgm:pt modelId="{D6437846-6199-472C-983D-6C648B2AB03F}" type="pres">
      <dgm:prSet presAssocID="{080B3F00-8D3A-4ABD-A2B7-DE7DECF33AA1}" presName="root" presStyleCnt="0">
        <dgm:presLayoutVars>
          <dgm:dir/>
          <dgm:resizeHandles val="exact"/>
        </dgm:presLayoutVars>
      </dgm:prSet>
      <dgm:spPr/>
    </dgm:pt>
    <dgm:pt modelId="{14278BE0-FD9F-43AD-8467-5791DCBE6B0F}" type="pres">
      <dgm:prSet presAssocID="{CA175E56-2EEF-499B-8E18-2317272008CE}" presName="compNode" presStyleCnt="0"/>
      <dgm:spPr/>
    </dgm:pt>
    <dgm:pt modelId="{11A20CC7-3001-49B5-A42C-44026712ADF2}" type="pres">
      <dgm:prSet presAssocID="{CA175E56-2EEF-499B-8E18-2317272008CE}" presName="iconRect" presStyleLbl="node1" presStyleIdx="0" presStyleCnt="7" custScaleX="267264" custScaleY="168315" custLinFactNeighborY="-29904"/>
      <dgm:spPr>
        <a:blipFill>
          <a:blip xmlns:r="http://schemas.openxmlformats.org/officeDocument/2006/relationships" r:embed="rId1"/>
          <a:srcRect/>
          <a:stretch>
            <a:fillRect t="-1000" b="-1000"/>
          </a:stretch>
        </a:blipFill>
        <a:ln>
          <a:noFill/>
        </a:ln>
      </dgm:spPr>
    </dgm:pt>
    <dgm:pt modelId="{2509A263-1594-441A-B0F3-422C0168FB7B}" type="pres">
      <dgm:prSet presAssocID="{CA175E56-2EEF-499B-8E18-2317272008CE}" presName="iconSpace" presStyleCnt="0"/>
      <dgm:spPr/>
    </dgm:pt>
    <dgm:pt modelId="{A1E2DC20-2BA9-43DD-8F9B-79D021EEEABF}" type="pres">
      <dgm:prSet presAssocID="{CA175E56-2EEF-499B-8E18-2317272008CE}" presName="parTx" presStyleLbl="revTx" presStyleIdx="0" presStyleCnt="14">
        <dgm:presLayoutVars>
          <dgm:chMax val="0"/>
          <dgm:chPref val="0"/>
        </dgm:presLayoutVars>
      </dgm:prSet>
      <dgm:spPr/>
    </dgm:pt>
    <dgm:pt modelId="{66577110-5616-45C6-8825-9669D9E67F05}" type="pres">
      <dgm:prSet presAssocID="{CA175E56-2EEF-499B-8E18-2317272008CE}" presName="txSpace" presStyleCnt="0"/>
      <dgm:spPr/>
    </dgm:pt>
    <dgm:pt modelId="{8EB07362-0992-41DD-89B5-C79B68FCE352}" type="pres">
      <dgm:prSet presAssocID="{CA175E56-2EEF-499B-8E18-2317272008CE}" presName="desTx" presStyleLbl="revTx" presStyleIdx="1" presStyleCnt="14">
        <dgm:presLayoutVars/>
      </dgm:prSet>
      <dgm:spPr/>
    </dgm:pt>
    <dgm:pt modelId="{2C4AC633-1F07-4C18-B442-36357F7D471A}" type="pres">
      <dgm:prSet presAssocID="{DF197A84-CF41-4842-A849-401BF731F45B}" presName="sibTrans" presStyleCnt="0"/>
      <dgm:spPr/>
    </dgm:pt>
    <dgm:pt modelId="{D0CECC8F-9D69-4F74-B051-C5FE3BC86D08}" type="pres">
      <dgm:prSet presAssocID="{3143779A-E208-4577-AB01-6FDAB27B61C5}" presName="compNode" presStyleCnt="0"/>
      <dgm:spPr/>
    </dgm:pt>
    <dgm:pt modelId="{FA3EA97E-8767-41B4-8134-03CF534D6E22}" type="pres">
      <dgm:prSet presAssocID="{3143779A-E208-4577-AB01-6FDAB27B61C5}" presName="iconRect" presStyleLbl="node1" presStyleIdx="1" presStyleCnt="7" custScaleX="215315"/>
      <dgm:spPr>
        <a:blipFill>
          <a:blip xmlns:r="http://schemas.openxmlformats.org/officeDocument/2006/relationships" r:embed="rId2"/>
          <a:srcRect/>
          <a:stretch>
            <a:fillRect t="-10000" b="-10000"/>
          </a:stretch>
        </a:blipFill>
        <a:ln>
          <a:noFill/>
        </a:ln>
      </dgm:spPr>
    </dgm:pt>
    <dgm:pt modelId="{850AAA66-8F1F-47A6-A437-E6A90C87BEB3}" type="pres">
      <dgm:prSet presAssocID="{3143779A-E208-4577-AB01-6FDAB27B61C5}" presName="iconSpace" presStyleCnt="0"/>
      <dgm:spPr/>
    </dgm:pt>
    <dgm:pt modelId="{95EE41C0-DF49-48A5-876A-02C9C400BBAF}" type="pres">
      <dgm:prSet presAssocID="{3143779A-E208-4577-AB01-6FDAB27B61C5}" presName="parTx" presStyleLbl="revTx" presStyleIdx="2" presStyleCnt="14">
        <dgm:presLayoutVars>
          <dgm:chMax val="0"/>
          <dgm:chPref val="0"/>
        </dgm:presLayoutVars>
      </dgm:prSet>
      <dgm:spPr/>
    </dgm:pt>
    <dgm:pt modelId="{EAFEFCC5-68ED-458A-8FD3-3D053F349645}" type="pres">
      <dgm:prSet presAssocID="{3143779A-E208-4577-AB01-6FDAB27B61C5}" presName="txSpace" presStyleCnt="0"/>
      <dgm:spPr/>
    </dgm:pt>
    <dgm:pt modelId="{36EDFD94-4E1B-48A6-A82B-A1E1E4AD225C}" type="pres">
      <dgm:prSet presAssocID="{3143779A-E208-4577-AB01-6FDAB27B61C5}" presName="desTx" presStyleLbl="revTx" presStyleIdx="3" presStyleCnt="14">
        <dgm:presLayoutVars/>
      </dgm:prSet>
      <dgm:spPr/>
    </dgm:pt>
    <dgm:pt modelId="{C781546B-26A7-4087-B6AF-4261BD2B0A1E}" type="pres">
      <dgm:prSet presAssocID="{C84D934B-9999-4076-90E0-77854D666F65}" presName="sibTrans" presStyleCnt="0"/>
      <dgm:spPr/>
    </dgm:pt>
    <dgm:pt modelId="{2410D78C-4AFF-4F5C-AA8C-D46F12A6C52A}" type="pres">
      <dgm:prSet presAssocID="{239DE513-E4A0-4088-8A2F-57964ED6BF3E}" presName="compNode" presStyleCnt="0"/>
      <dgm:spPr/>
    </dgm:pt>
    <dgm:pt modelId="{42568FA3-0BD6-4C9B-B280-6817F36F94BD}" type="pres">
      <dgm:prSet presAssocID="{239DE513-E4A0-4088-8A2F-57964ED6BF3E}" presName="iconRect" presStyleLbl="node1" presStyleIdx="2" presStyleCnt="7" custScaleX="215472"/>
      <dgm:spPr>
        <a:blipFill>
          <a:blip xmlns:r="http://schemas.openxmlformats.org/officeDocument/2006/relationships" r:embed="rId3"/>
          <a:srcRect/>
          <a:stretch>
            <a:fillRect t="-10000" b="-10000"/>
          </a:stretch>
        </a:blipFill>
        <a:ln>
          <a:noFill/>
        </a:ln>
      </dgm:spPr>
    </dgm:pt>
    <dgm:pt modelId="{C685AB2C-890A-4FA2-8D26-55E8B8771ED4}" type="pres">
      <dgm:prSet presAssocID="{239DE513-E4A0-4088-8A2F-57964ED6BF3E}" presName="iconSpace" presStyleCnt="0"/>
      <dgm:spPr/>
    </dgm:pt>
    <dgm:pt modelId="{4B73A237-EFD4-43B8-B068-B36303DB48F8}" type="pres">
      <dgm:prSet presAssocID="{239DE513-E4A0-4088-8A2F-57964ED6BF3E}" presName="parTx" presStyleLbl="revTx" presStyleIdx="4" presStyleCnt="14">
        <dgm:presLayoutVars>
          <dgm:chMax val="0"/>
          <dgm:chPref val="0"/>
        </dgm:presLayoutVars>
      </dgm:prSet>
      <dgm:spPr/>
    </dgm:pt>
    <dgm:pt modelId="{460BD95E-F257-4B61-A84D-79DC694D593C}" type="pres">
      <dgm:prSet presAssocID="{239DE513-E4A0-4088-8A2F-57964ED6BF3E}" presName="txSpace" presStyleCnt="0"/>
      <dgm:spPr/>
    </dgm:pt>
    <dgm:pt modelId="{6A2699BB-E722-4072-99C5-A9D6EBD43F0C}" type="pres">
      <dgm:prSet presAssocID="{239DE513-E4A0-4088-8A2F-57964ED6BF3E}" presName="desTx" presStyleLbl="revTx" presStyleIdx="5" presStyleCnt="14">
        <dgm:presLayoutVars/>
      </dgm:prSet>
      <dgm:spPr/>
    </dgm:pt>
    <dgm:pt modelId="{4CC5CF50-9D23-497B-A97B-C9E3B8F11228}" type="pres">
      <dgm:prSet presAssocID="{6CEBA883-3AED-40AD-870E-112D8E832949}" presName="sibTrans" presStyleCnt="0"/>
      <dgm:spPr/>
    </dgm:pt>
    <dgm:pt modelId="{58495AE7-0BEF-4314-9EC6-AD853B32EE85}" type="pres">
      <dgm:prSet presAssocID="{BA70A16B-E006-4CB5-A120-FCF882AF01CE}" presName="compNode" presStyleCnt="0"/>
      <dgm:spPr/>
    </dgm:pt>
    <dgm:pt modelId="{9314F9A2-94B2-4B1C-8A86-33E8ABD6394B}" type="pres">
      <dgm:prSet presAssocID="{BA70A16B-E006-4CB5-A120-FCF882AF01CE}" presName="iconRect" presStyleLbl="node1" presStyleIdx="3" presStyleCnt="7" custScaleX="215472" custScaleY="100163"/>
      <dgm:spPr>
        <a:blipFill>
          <a:blip xmlns:r="http://schemas.openxmlformats.org/officeDocument/2006/relationships" r:embed="rId4"/>
          <a:srcRect/>
          <a:stretch>
            <a:fillRect t="-10000" b="-10000"/>
          </a:stretch>
        </a:blipFill>
        <a:ln>
          <a:noFill/>
        </a:ln>
      </dgm:spPr>
    </dgm:pt>
    <dgm:pt modelId="{EA32DD19-B69D-4F36-B737-D531A99B220D}" type="pres">
      <dgm:prSet presAssocID="{BA70A16B-E006-4CB5-A120-FCF882AF01CE}" presName="iconSpace" presStyleCnt="0"/>
      <dgm:spPr/>
    </dgm:pt>
    <dgm:pt modelId="{1ADF5EF7-BA2D-4B55-B8CD-69181F1D17E3}" type="pres">
      <dgm:prSet presAssocID="{BA70A16B-E006-4CB5-A120-FCF882AF01CE}" presName="parTx" presStyleLbl="revTx" presStyleIdx="6" presStyleCnt="14">
        <dgm:presLayoutVars>
          <dgm:chMax val="0"/>
          <dgm:chPref val="0"/>
        </dgm:presLayoutVars>
      </dgm:prSet>
      <dgm:spPr/>
    </dgm:pt>
    <dgm:pt modelId="{1C919911-C6CC-40F0-B795-7EE74F0FFFC0}" type="pres">
      <dgm:prSet presAssocID="{BA70A16B-E006-4CB5-A120-FCF882AF01CE}" presName="txSpace" presStyleCnt="0"/>
      <dgm:spPr/>
    </dgm:pt>
    <dgm:pt modelId="{3385CA9C-738B-4B39-9A1C-A5B142A38324}" type="pres">
      <dgm:prSet presAssocID="{BA70A16B-E006-4CB5-A120-FCF882AF01CE}" presName="desTx" presStyleLbl="revTx" presStyleIdx="7" presStyleCnt="14">
        <dgm:presLayoutVars/>
      </dgm:prSet>
      <dgm:spPr/>
    </dgm:pt>
    <dgm:pt modelId="{41B059B6-ED22-45FA-8592-BA8280481AE3}" type="pres">
      <dgm:prSet presAssocID="{73FEA77E-AC32-4303-B96A-D88C0044F6A7}" presName="sibTrans" presStyleCnt="0"/>
      <dgm:spPr/>
    </dgm:pt>
    <dgm:pt modelId="{ABB5931A-0C23-A14F-8BBF-D9C74CC390ED}" type="pres">
      <dgm:prSet presAssocID="{19AB20EC-C113-E948-BF28-9B486556A1E2}" presName="compNode" presStyleCnt="0"/>
      <dgm:spPr/>
    </dgm:pt>
    <dgm:pt modelId="{1EBD22C4-C480-7244-BE08-EA6B8237B038}" type="pres">
      <dgm:prSet presAssocID="{19AB20EC-C113-E948-BF28-9B486556A1E2}" presName="iconRect" presStyleLbl="node1" presStyleIdx="4" presStyleCnt="7" custScaleX="215736"/>
      <dgm:spPr>
        <a:blipFill>
          <a:blip xmlns:r="http://schemas.openxmlformats.org/officeDocument/2006/relationships" r:embed="rId5">
            <a:extLst>
              <a:ext uri="{28A0092B-C50C-407E-A947-70E740481C1C}">
                <a14:useLocalDpi xmlns:a14="http://schemas.microsoft.com/office/drawing/2010/main" val="0"/>
              </a:ext>
            </a:extLst>
          </a:blip>
          <a:srcRect/>
          <a:stretch>
            <a:fillRect t="-10000" b="-10000"/>
          </a:stretch>
        </a:blipFill>
      </dgm:spPr>
    </dgm:pt>
    <dgm:pt modelId="{7962D7FE-2679-7C43-98E2-FB7C11F28FEF}" type="pres">
      <dgm:prSet presAssocID="{19AB20EC-C113-E948-BF28-9B486556A1E2}" presName="iconSpace" presStyleCnt="0"/>
      <dgm:spPr/>
    </dgm:pt>
    <dgm:pt modelId="{225EA72A-B18D-E541-9B29-F5FE83671690}" type="pres">
      <dgm:prSet presAssocID="{19AB20EC-C113-E948-BF28-9B486556A1E2}" presName="parTx" presStyleLbl="revTx" presStyleIdx="8" presStyleCnt="14">
        <dgm:presLayoutVars>
          <dgm:chMax val="0"/>
          <dgm:chPref val="0"/>
        </dgm:presLayoutVars>
      </dgm:prSet>
      <dgm:spPr/>
    </dgm:pt>
    <dgm:pt modelId="{FE11ED42-B889-1A47-9A01-DE4E8A32F009}" type="pres">
      <dgm:prSet presAssocID="{19AB20EC-C113-E948-BF28-9B486556A1E2}" presName="txSpace" presStyleCnt="0"/>
      <dgm:spPr/>
    </dgm:pt>
    <dgm:pt modelId="{FC8DCD7F-96F8-2449-AF21-D08F1DE308E2}" type="pres">
      <dgm:prSet presAssocID="{19AB20EC-C113-E948-BF28-9B486556A1E2}" presName="desTx" presStyleLbl="revTx" presStyleIdx="9" presStyleCnt="14">
        <dgm:presLayoutVars/>
      </dgm:prSet>
      <dgm:spPr/>
    </dgm:pt>
    <dgm:pt modelId="{DB275739-B0A6-AA42-9C8E-B8F86049F042}" type="pres">
      <dgm:prSet presAssocID="{9EAA1107-6389-0140-83B2-DDBDBE6F24BB}" presName="sibTrans" presStyleCnt="0"/>
      <dgm:spPr/>
    </dgm:pt>
    <dgm:pt modelId="{951F0D66-A612-44D9-B0E5-3B2B77DD9294}" type="pres">
      <dgm:prSet presAssocID="{3ADE5C6C-02F4-4024-A401-329E59591EFE}" presName="compNode" presStyleCnt="0"/>
      <dgm:spPr/>
    </dgm:pt>
    <dgm:pt modelId="{806F91F3-CD77-4227-8556-7C992544D1C1}" type="pres">
      <dgm:prSet presAssocID="{3ADE5C6C-02F4-4024-A401-329E59591EFE}" presName="iconRect" presStyleLbl="node1" presStyleIdx="5" presStyleCnt="7" custScaleX="267743" custScaleY="167580" custLinFactNeighborY="-52542"/>
      <dgm:spPr>
        <a:blipFill>
          <a:blip xmlns:r="http://schemas.openxmlformats.org/officeDocument/2006/relationships" r:embed="rId6"/>
          <a:srcRect/>
          <a:stretch>
            <a:fillRect t="-9000" b="-9000"/>
          </a:stretch>
        </a:blipFill>
        <a:ln>
          <a:noFill/>
        </a:ln>
      </dgm:spPr>
    </dgm:pt>
    <dgm:pt modelId="{F1195C1B-9573-4288-9F6E-6D023D6BFA3F}" type="pres">
      <dgm:prSet presAssocID="{3ADE5C6C-02F4-4024-A401-329E59591EFE}" presName="iconSpace" presStyleCnt="0"/>
      <dgm:spPr/>
    </dgm:pt>
    <dgm:pt modelId="{195711CA-E889-48DA-AE7C-11BFA34ACA2D}" type="pres">
      <dgm:prSet presAssocID="{3ADE5C6C-02F4-4024-A401-329E59591EFE}" presName="parTx" presStyleLbl="revTx" presStyleIdx="10" presStyleCnt="14" custLinFactNeighborY="-13340">
        <dgm:presLayoutVars>
          <dgm:chMax val="0"/>
          <dgm:chPref val="0"/>
        </dgm:presLayoutVars>
      </dgm:prSet>
      <dgm:spPr/>
    </dgm:pt>
    <dgm:pt modelId="{A84B0D5A-11D9-492E-8DB9-3FC81BDFE7D6}" type="pres">
      <dgm:prSet presAssocID="{3ADE5C6C-02F4-4024-A401-329E59591EFE}" presName="txSpace" presStyleCnt="0"/>
      <dgm:spPr/>
    </dgm:pt>
    <dgm:pt modelId="{3FCAC923-9671-42E2-AF6A-D7F62FA924BA}" type="pres">
      <dgm:prSet presAssocID="{3ADE5C6C-02F4-4024-A401-329E59591EFE}" presName="desTx" presStyleLbl="revTx" presStyleIdx="11" presStyleCnt="14">
        <dgm:presLayoutVars/>
      </dgm:prSet>
      <dgm:spPr/>
    </dgm:pt>
    <dgm:pt modelId="{40DB869F-B97C-4DDE-8C95-0E9EB4E0BC00}" type="pres">
      <dgm:prSet presAssocID="{DFF965B8-5792-4E5A-BB1F-DB556F9EC52A}" presName="sibTrans" presStyleCnt="0"/>
      <dgm:spPr/>
    </dgm:pt>
    <dgm:pt modelId="{EF966B1B-3A11-47C2-9135-EF78A1AB5C79}" type="pres">
      <dgm:prSet presAssocID="{82F78C68-CD61-440B-AC3F-13DEFA9C45B4}" presName="compNode" presStyleCnt="0"/>
      <dgm:spPr/>
    </dgm:pt>
    <dgm:pt modelId="{60B22450-23C9-40B9-BB21-830A228A848F}" type="pres">
      <dgm:prSet presAssocID="{82F78C68-CD61-440B-AC3F-13DEFA9C45B4}" presName="iconRect" presStyleLbl="node1" presStyleIdx="6" presStyleCnt="7" custScaleX="215472"/>
      <dgm:spPr>
        <a:blipFill>
          <a:blip xmlns:r="http://schemas.openxmlformats.org/officeDocument/2006/relationships" r:embed="rId7"/>
          <a:srcRect/>
          <a:stretch>
            <a:fillRect t="-27000" b="-27000"/>
          </a:stretch>
        </a:blipFill>
        <a:ln>
          <a:noFill/>
        </a:ln>
      </dgm:spPr>
    </dgm:pt>
    <dgm:pt modelId="{CC49EECF-345C-4042-A716-87556A0EBD75}" type="pres">
      <dgm:prSet presAssocID="{82F78C68-CD61-440B-AC3F-13DEFA9C45B4}" presName="iconSpace" presStyleCnt="0"/>
      <dgm:spPr/>
    </dgm:pt>
    <dgm:pt modelId="{EDB13DA4-CA81-4CA2-925F-53C33804DF14}" type="pres">
      <dgm:prSet presAssocID="{82F78C68-CD61-440B-AC3F-13DEFA9C45B4}" presName="parTx" presStyleLbl="revTx" presStyleIdx="12" presStyleCnt="14">
        <dgm:presLayoutVars>
          <dgm:chMax val="0"/>
          <dgm:chPref val="0"/>
        </dgm:presLayoutVars>
      </dgm:prSet>
      <dgm:spPr/>
    </dgm:pt>
    <dgm:pt modelId="{2456ADB5-F3D9-44AD-AF75-F68DE7F7F9CF}" type="pres">
      <dgm:prSet presAssocID="{82F78C68-CD61-440B-AC3F-13DEFA9C45B4}" presName="txSpace" presStyleCnt="0"/>
      <dgm:spPr/>
    </dgm:pt>
    <dgm:pt modelId="{998A3025-796C-4BAE-8B8E-DA2FFF49DD2B}" type="pres">
      <dgm:prSet presAssocID="{82F78C68-CD61-440B-AC3F-13DEFA9C45B4}" presName="desTx" presStyleLbl="revTx" presStyleIdx="13" presStyleCnt="14">
        <dgm:presLayoutVars/>
      </dgm:prSet>
      <dgm:spPr/>
    </dgm:pt>
  </dgm:ptLst>
  <dgm:cxnLst>
    <dgm:cxn modelId="{F6163B1C-4B02-407A-BED8-047693B5B0E9}" srcId="{080B3F00-8D3A-4ABD-A2B7-DE7DECF33AA1}" destId="{3143779A-E208-4577-AB01-6FDAB27B61C5}" srcOrd="1" destOrd="0" parTransId="{C338BE7A-65C9-4EA0-9EC3-266DBC9BFB3A}" sibTransId="{C84D934B-9999-4076-90E0-77854D666F65}"/>
    <dgm:cxn modelId="{9FD8FE44-6151-4CCC-8144-051F5376A7ED}" type="presOf" srcId="{BA70A16B-E006-4CB5-A120-FCF882AF01CE}" destId="{1ADF5EF7-BA2D-4B55-B8CD-69181F1D17E3}" srcOrd="0" destOrd="0" presId="urn:microsoft.com/office/officeart/2018/5/layout/CenteredIconLabelDescriptionList"/>
    <dgm:cxn modelId="{50762D46-6538-ED4F-A2FA-2BDB504C5E90}" srcId="{080B3F00-8D3A-4ABD-A2B7-DE7DECF33AA1}" destId="{19AB20EC-C113-E948-BF28-9B486556A1E2}" srcOrd="4" destOrd="0" parTransId="{D5A297C1-1037-EA4F-B9D1-26EFD6196790}" sibTransId="{9EAA1107-6389-0140-83B2-DDBDBE6F24BB}"/>
    <dgm:cxn modelId="{333F0547-E8AC-664A-AB82-11385BC53770}" type="presOf" srcId="{19AB20EC-C113-E948-BF28-9B486556A1E2}" destId="{225EA72A-B18D-E541-9B29-F5FE83671690}" srcOrd="0" destOrd="0" presId="urn:microsoft.com/office/officeart/2018/5/layout/CenteredIconLabelDescriptionList"/>
    <dgm:cxn modelId="{D8B4208E-740A-4BE5-BB99-F6B3B87E5E8A}" type="presOf" srcId="{239DE513-E4A0-4088-8A2F-57964ED6BF3E}" destId="{4B73A237-EFD4-43B8-B068-B36303DB48F8}" srcOrd="0" destOrd="0" presId="urn:microsoft.com/office/officeart/2018/5/layout/CenteredIconLabelDescriptionList"/>
    <dgm:cxn modelId="{2B280699-B400-4690-9ECE-DA840CB80FA9}" type="presOf" srcId="{CA175E56-2EEF-499B-8E18-2317272008CE}" destId="{A1E2DC20-2BA9-43DD-8F9B-79D021EEEABF}" srcOrd="0" destOrd="0" presId="urn:microsoft.com/office/officeart/2018/5/layout/CenteredIconLabelDescriptionList"/>
    <dgm:cxn modelId="{06D1829A-0D5B-413A-A99F-F53807909BB2}" type="presOf" srcId="{82F78C68-CD61-440B-AC3F-13DEFA9C45B4}" destId="{EDB13DA4-CA81-4CA2-925F-53C33804DF14}" srcOrd="0" destOrd="0" presId="urn:microsoft.com/office/officeart/2018/5/layout/CenteredIconLabelDescriptionList"/>
    <dgm:cxn modelId="{02B4EAAD-60CD-4923-B916-F9186CAF827B}" srcId="{080B3F00-8D3A-4ABD-A2B7-DE7DECF33AA1}" destId="{239DE513-E4A0-4088-8A2F-57964ED6BF3E}" srcOrd="2" destOrd="0" parTransId="{5CAD9F6A-529B-41E4-9F6C-88F8E23F5AA8}" sibTransId="{6CEBA883-3AED-40AD-870E-112D8E832949}"/>
    <dgm:cxn modelId="{52F30DB4-0018-4CCA-B5A7-69CC15676930}" srcId="{080B3F00-8D3A-4ABD-A2B7-DE7DECF33AA1}" destId="{3ADE5C6C-02F4-4024-A401-329E59591EFE}" srcOrd="5" destOrd="0" parTransId="{1A05002D-C363-4591-81CC-A2919782C0F6}" sibTransId="{DFF965B8-5792-4E5A-BB1F-DB556F9EC52A}"/>
    <dgm:cxn modelId="{CB0DAAD9-97BF-45C0-9DF1-8FCA0503BCBC}" srcId="{080B3F00-8D3A-4ABD-A2B7-DE7DECF33AA1}" destId="{82F78C68-CD61-440B-AC3F-13DEFA9C45B4}" srcOrd="6" destOrd="0" parTransId="{94B5E542-E787-46A5-A17C-5533E6B904B3}" sibTransId="{FBDEE6E0-C644-44C3-9897-8EF6BB005168}"/>
    <dgm:cxn modelId="{03A4C2DD-5E1C-44A2-ACBB-5B6D3CAC63D5}" srcId="{080B3F00-8D3A-4ABD-A2B7-DE7DECF33AA1}" destId="{BA70A16B-E006-4CB5-A120-FCF882AF01CE}" srcOrd="3" destOrd="0" parTransId="{4A429232-D504-4DDF-A1AA-8F98ABF76545}" sibTransId="{73FEA77E-AC32-4303-B96A-D88C0044F6A7}"/>
    <dgm:cxn modelId="{9AF1B5E6-EAE4-4C67-82C8-1106E2AAFDAA}" type="presOf" srcId="{080B3F00-8D3A-4ABD-A2B7-DE7DECF33AA1}" destId="{D6437846-6199-472C-983D-6C648B2AB03F}" srcOrd="0" destOrd="0" presId="urn:microsoft.com/office/officeart/2018/5/layout/CenteredIconLabelDescriptionList"/>
    <dgm:cxn modelId="{54CF99EE-F039-4384-8D3B-F61C3C40FF85}" type="presOf" srcId="{3143779A-E208-4577-AB01-6FDAB27B61C5}" destId="{95EE41C0-DF49-48A5-876A-02C9C400BBAF}" srcOrd="0" destOrd="0" presId="urn:microsoft.com/office/officeart/2018/5/layout/CenteredIconLabelDescriptionList"/>
    <dgm:cxn modelId="{A46B94F6-3EF8-4449-9F41-D3CBEF01436C}" srcId="{080B3F00-8D3A-4ABD-A2B7-DE7DECF33AA1}" destId="{CA175E56-2EEF-499B-8E18-2317272008CE}" srcOrd="0" destOrd="0" parTransId="{CD0724FA-BA95-4955-BCCE-7D875C554F37}" sibTransId="{DF197A84-CF41-4842-A849-401BF731F45B}"/>
    <dgm:cxn modelId="{59A3C1F6-5360-4FC7-852B-606CAAD42C6E}" type="presOf" srcId="{3ADE5C6C-02F4-4024-A401-329E59591EFE}" destId="{195711CA-E889-48DA-AE7C-11BFA34ACA2D}" srcOrd="0" destOrd="0" presId="urn:microsoft.com/office/officeart/2018/5/layout/CenteredIconLabelDescriptionList"/>
    <dgm:cxn modelId="{453437E4-BBB2-4E26-B51E-B2AD704EBF17}" type="presParOf" srcId="{D6437846-6199-472C-983D-6C648B2AB03F}" destId="{14278BE0-FD9F-43AD-8467-5791DCBE6B0F}" srcOrd="0" destOrd="0" presId="urn:microsoft.com/office/officeart/2018/5/layout/CenteredIconLabelDescriptionList"/>
    <dgm:cxn modelId="{B954F57B-856A-4205-B1C6-290E6C13B7E0}" type="presParOf" srcId="{14278BE0-FD9F-43AD-8467-5791DCBE6B0F}" destId="{11A20CC7-3001-49B5-A42C-44026712ADF2}" srcOrd="0" destOrd="0" presId="urn:microsoft.com/office/officeart/2018/5/layout/CenteredIconLabelDescriptionList"/>
    <dgm:cxn modelId="{724D2AAB-3127-4E8E-8C77-74DB796B0FB8}" type="presParOf" srcId="{14278BE0-FD9F-43AD-8467-5791DCBE6B0F}" destId="{2509A263-1594-441A-B0F3-422C0168FB7B}" srcOrd="1" destOrd="0" presId="urn:microsoft.com/office/officeart/2018/5/layout/CenteredIconLabelDescriptionList"/>
    <dgm:cxn modelId="{05E5B400-7730-49F9-96F5-691DAB51D6DE}" type="presParOf" srcId="{14278BE0-FD9F-43AD-8467-5791DCBE6B0F}" destId="{A1E2DC20-2BA9-43DD-8F9B-79D021EEEABF}" srcOrd="2" destOrd="0" presId="urn:microsoft.com/office/officeart/2018/5/layout/CenteredIconLabelDescriptionList"/>
    <dgm:cxn modelId="{5533CF3E-1844-47C8-A212-F68507601728}" type="presParOf" srcId="{14278BE0-FD9F-43AD-8467-5791DCBE6B0F}" destId="{66577110-5616-45C6-8825-9669D9E67F05}" srcOrd="3" destOrd="0" presId="urn:microsoft.com/office/officeart/2018/5/layout/CenteredIconLabelDescriptionList"/>
    <dgm:cxn modelId="{C2A44911-8AF7-43A4-B781-12CA269D40B5}" type="presParOf" srcId="{14278BE0-FD9F-43AD-8467-5791DCBE6B0F}" destId="{8EB07362-0992-41DD-89B5-C79B68FCE352}" srcOrd="4" destOrd="0" presId="urn:microsoft.com/office/officeart/2018/5/layout/CenteredIconLabelDescriptionList"/>
    <dgm:cxn modelId="{3BE0FF95-8752-45BA-8C6D-534404FAF220}" type="presParOf" srcId="{D6437846-6199-472C-983D-6C648B2AB03F}" destId="{2C4AC633-1F07-4C18-B442-36357F7D471A}" srcOrd="1" destOrd="0" presId="urn:microsoft.com/office/officeart/2018/5/layout/CenteredIconLabelDescriptionList"/>
    <dgm:cxn modelId="{B3C5032B-84E7-4F1B-A8C9-4D7DDCA789B9}" type="presParOf" srcId="{D6437846-6199-472C-983D-6C648B2AB03F}" destId="{D0CECC8F-9D69-4F74-B051-C5FE3BC86D08}" srcOrd="2" destOrd="0" presId="urn:microsoft.com/office/officeart/2018/5/layout/CenteredIconLabelDescriptionList"/>
    <dgm:cxn modelId="{FA7B5EF2-3BC8-49FD-9CB5-69071D67C4A0}" type="presParOf" srcId="{D0CECC8F-9D69-4F74-B051-C5FE3BC86D08}" destId="{FA3EA97E-8767-41B4-8134-03CF534D6E22}" srcOrd="0" destOrd="0" presId="urn:microsoft.com/office/officeart/2018/5/layout/CenteredIconLabelDescriptionList"/>
    <dgm:cxn modelId="{C054DCAB-8B08-435C-A0F6-D77CE0BAB9D7}" type="presParOf" srcId="{D0CECC8F-9D69-4F74-B051-C5FE3BC86D08}" destId="{850AAA66-8F1F-47A6-A437-E6A90C87BEB3}" srcOrd="1" destOrd="0" presId="urn:microsoft.com/office/officeart/2018/5/layout/CenteredIconLabelDescriptionList"/>
    <dgm:cxn modelId="{AA97749C-F339-4ADF-916C-EB7E3C96AF42}" type="presParOf" srcId="{D0CECC8F-9D69-4F74-B051-C5FE3BC86D08}" destId="{95EE41C0-DF49-48A5-876A-02C9C400BBAF}" srcOrd="2" destOrd="0" presId="urn:microsoft.com/office/officeart/2018/5/layout/CenteredIconLabelDescriptionList"/>
    <dgm:cxn modelId="{739A6B76-C834-477B-8EB1-4C4CC5E6E590}" type="presParOf" srcId="{D0CECC8F-9D69-4F74-B051-C5FE3BC86D08}" destId="{EAFEFCC5-68ED-458A-8FD3-3D053F349645}" srcOrd="3" destOrd="0" presId="urn:microsoft.com/office/officeart/2018/5/layout/CenteredIconLabelDescriptionList"/>
    <dgm:cxn modelId="{2F485A5B-0894-4E84-A131-F72D389365E7}" type="presParOf" srcId="{D0CECC8F-9D69-4F74-B051-C5FE3BC86D08}" destId="{36EDFD94-4E1B-48A6-A82B-A1E1E4AD225C}" srcOrd="4" destOrd="0" presId="urn:microsoft.com/office/officeart/2018/5/layout/CenteredIconLabelDescriptionList"/>
    <dgm:cxn modelId="{3CFDFF9E-FBD7-4850-BF89-FE2950526298}" type="presParOf" srcId="{D6437846-6199-472C-983D-6C648B2AB03F}" destId="{C781546B-26A7-4087-B6AF-4261BD2B0A1E}" srcOrd="3" destOrd="0" presId="urn:microsoft.com/office/officeart/2018/5/layout/CenteredIconLabelDescriptionList"/>
    <dgm:cxn modelId="{A7090299-E048-49A9-BB43-94E820BDDE3C}" type="presParOf" srcId="{D6437846-6199-472C-983D-6C648B2AB03F}" destId="{2410D78C-4AFF-4F5C-AA8C-D46F12A6C52A}" srcOrd="4" destOrd="0" presId="urn:microsoft.com/office/officeart/2018/5/layout/CenteredIconLabelDescriptionList"/>
    <dgm:cxn modelId="{DEB8EDF5-AB8F-44CC-BB11-9D8A4105E450}" type="presParOf" srcId="{2410D78C-4AFF-4F5C-AA8C-D46F12A6C52A}" destId="{42568FA3-0BD6-4C9B-B280-6817F36F94BD}" srcOrd="0" destOrd="0" presId="urn:microsoft.com/office/officeart/2018/5/layout/CenteredIconLabelDescriptionList"/>
    <dgm:cxn modelId="{A28BD721-5F81-4DDD-97D5-193623E9DAC3}" type="presParOf" srcId="{2410D78C-4AFF-4F5C-AA8C-D46F12A6C52A}" destId="{C685AB2C-890A-4FA2-8D26-55E8B8771ED4}" srcOrd="1" destOrd="0" presId="urn:microsoft.com/office/officeart/2018/5/layout/CenteredIconLabelDescriptionList"/>
    <dgm:cxn modelId="{672A7C57-4920-4AF2-A98A-080D32D5B9FC}" type="presParOf" srcId="{2410D78C-4AFF-4F5C-AA8C-D46F12A6C52A}" destId="{4B73A237-EFD4-43B8-B068-B36303DB48F8}" srcOrd="2" destOrd="0" presId="urn:microsoft.com/office/officeart/2018/5/layout/CenteredIconLabelDescriptionList"/>
    <dgm:cxn modelId="{6ED43F44-6FA6-4CF8-8F57-27EB33F0C070}" type="presParOf" srcId="{2410D78C-4AFF-4F5C-AA8C-D46F12A6C52A}" destId="{460BD95E-F257-4B61-A84D-79DC694D593C}" srcOrd="3" destOrd="0" presId="urn:microsoft.com/office/officeart/2018/5/layout/CenteredIconLabelDescriptionList"/>
    <dgm:cxn modelId="{5FAFF515-2C3F-4A72-B5B0-C7B89C0812E7}" type="presParOf" srcId="{2410D78C-4AFF-4F5C-AA8C-D46F12A6C52A}" destId="{6A2699BB-E722-4072-99C5-A9D6EBD43F0C}" srcOrd="4" destOrd="0" presId="urn:microsoft.com/office/officeart/2018/5/layout/CenteredIconLabelDescriptionList"/>
    <dgm:cxn modelId="{BEF41E3E-CABF-40D9-9843-15C986524414}" type="presParOf" srcId="{D6437846-6199-472C-983D-6C648B2AB03F}" destId="{4CC5CF50-9D23-497B-A97B-C9E3B8F11228}" srcOrd="5" destOrd="0" presId="urn:microsoft.com/office/officeart/2018/5/layout/CenteredIconLabelDescriptionList"/>
    <dgm:cxn modelId="{6AAB74EE-5947-41BA-B59A-ECA246393E20}" type="presParOf" srcId="{D6437846-6199-472C-983D-6C648B2AB03F}" destId="{58495AE7-0BEF-4314-9EC6-AD853B32EE85}" srcOrd="6" destOrd="0" presId="urn:microsoft.com/office/officeart/2018/5/layout/CenteredIconLabelDescriptionList"/>
    <dgm:cxn modelId="{7E8B9314-C50D-42C8-AE1A-28309F0A9484}" type="presParOf" srcId="{58495AE7-0BEF-4314-9EC6-AD853B32EE85}" destId="{9314F9A2-94B2-4B1C-8A86-33E8ABD6394B}" srcOrd="0" destOrd="0" presId="urn:microsoft.com/office/officeart/2018/5/layout/CenteredIconLabelDescriptionList"/>
    <dgm:cxn modelId="{BAC1132A-EF5A-4B7B-BCB8-523C241253FA}" type="presParOf" srcId="{58495AE7-0BEF-4314-9EC6-AD853B32EE85}" destId="{EA32DD19-B69D-4F36-B737-D531A99B220D}" srcOrd="1" destOrd="0" presId="urn:microsoft.com/office/officeart/2018/5/layout/CenteredIconLabelDescriptionList"/>
    <dgm:cxn modelId="{AA2873D1-CA41-48D8-9136-468CBD3B063A}" type="presParOf" srcId="{58495AE7-0BEF-4314-9EC6-AD853B32EE85}" destId="{1ADF5EF7-BA2D-4B55-B8CD-69181F1D17E3}" srcOrd="2" destOrd="0" presId="urn:microsoft.com/office/officeart/2018/5/layout/CenteredIconLabelDescriptionList"/>
    <dgm:cxn modelId="{93A2D54D-353C-43D2-8FD5-E6C38C7639E1}" type="presParOf" srcId="{58495AE7-0BEF-4314-9EC6-AD853B32EE85}" destId="{1C919911-C6CC-40F0-B795-7EE74F0FFFC0}" srcOrd="3" destOrd="0" presId="urn:microsoft.com/office/officeart/2018/5/layout/CenteredIconLabelDescriptionList"/>
    <dgm:cxn modelId="{92263FC8-BFAD-4B61-B578-F5E6080E6658}" type="presParOf" srcId="{58495AE7-0BEF-4314-9EC6-AD853B32EE85}" destId="{3385CA9C-738B-4B39-9A1C-A5B142A38324}" srcOrd="4" destOrd="0" presId="urn:microsoft.com/office/officeart/2018/5/layout/CenteredIconLabelDescriptionList"/>
    <dgm:cxn modelId="{4A8E96CB-0473-4E60-A04F-3D5B5529A5F5}" type="presParOf" srcId="{D6437846-6199-472C-983D-6C648B2AB03F}" destId="{41B059B6-ED22-45FA-8592-BA8280481AE3}" srcOrd="7" destOrd="0" presId="urn:microsoft.com/office/officeart/2018/5/layout/CenteredIconLabelDescriptionList"/>
    <dgm:cxn modelId="{F694BA88-F1C4-3447-B3E9-117940CAC6C4}" type="presParOf" srcId="{D6437846-6199-472C-983D-6C648B2AB03F}" destId="{ABB5931A-0C23-A14F-8BBF-D9C74CC390ED}" srcOrd="8" destOrd="0" presId="urn:microsoft.com/office/officeart/2018/5/layout/CenteredIconLabelDescriptionList"/>
    <dgm:cxn modelId="{E1E2607B-A791-6747-BF40-EF16C4040876}" type="presParOf" srcId="{ABB5931A-0C23-A14F-8BBF-D9C74CC390ED}" destId="{1EBD22C4-C480-7244-BE08-EA6B8237B038}" srcOrd="0" destOrd="0" presId="urn:microsoft.com/office/officeart/2018/5/layout/CenteredIconLabelDescriptionList"/>
    <dgm:cxn modelId="{E94124A1-07BF-EC42-8DFB-9D9B170EE43B}" type="presParOf" srcId="{ABB5931A-0C23-A14F-8BBF-D9C74CC390ED}" destId="{7962D7FE-2679-7C43-98E2-FB7C11F28FEF}" srcOrd="1" destOrd="0" presId="urn:microsoft.com/office/officeart/2018/5/layout/CenteredIconLabelDescriptionList"/>
    <dgm:cxn modelId="{F15564AC-7E88-D740-AA91-21C29C380B49}" type="presParOf" srcId="{ABB5931A-0C23-A14F-8BBF-D9C74CC390ED}" destId="{225EA72A-B18D-E541-9B29-F5FE83671690}" srcOrd="2" destOrd="0" presId="urn:microsoft.com/office/officeart/2018/5/layout/CenteredIconLabelDescriptionList"/>
    <dgm:cxn modelId="{24554DCB-171E-6649-B210-6D1349520023}" type="presParOf" srcId="{ABB5931A-0C23-A14F-8BBF-D9C74CC390ED}" destId="{FE11ED42-B889-1A47-9A01-DE4E8A32F009}" srcOrd="3" destOrd="0" presId="urn:microsoft.com/office/officeart/2018/5/layout/CenteredIconLabelDescriptionList"/>
    <dgm:cxn modelId="{D6A55CD2-141D-0240-AEBD-7DC6041E7929}" type="presParOf" srcId="{ABB5931A-0C23-A14F-8BBF-D9C74CC390ED}" destId="{FC8DCD7F-96F8-2449-AF21-D08F1DE308E2}" srcOrd="4" destOrd="0" presId="urn:microsoft.com/office/officeart/2018/5/layout/CenteredIconLabelDescriptionList"/>
    <dgm:cxn modelId="{938055AF-7171-F94B-B7EC-6800A5ECC723}" type="presParOf" srcId="{D6437846-6199-472C-983D-6C648B2AB03F}" destId="{DB275739-B0A6-AA42-9C8E-B8F86049F042}" srcOrd="9" destOrd="0" presId="urn:microsoft.com/office/officeart/2018/5/layout/CenteredIconLabelDescriptionList"/>
    <dgm:cxn modelId="{D7C6452B-2A23-47A9-9101-B763C001F5D0}" type="presParOf" srcId="{D6437846-6199-472C-983D-6C648B2AB03F}" destId="{951F0D66-A612-44D9-B0E5-3B2B77DD9294}" srcOrd="10" destOrd="0" presId="urn:microsoft.com/office/officeart/2018/5/layout/CenteredIconLabelDescriptionList"/>
    <dgm:cxn modelId="{4C3BCAA0-7969-43A8-BC4E-6C86253F02A8}" type="presParOf" srcId="{951F0D66-A612-44D9-B0E5-3B2B77DD9294}" destId="{806F91F3-CD77-4227-8556-7C992544D1C1}" srcOrd="0" destOrd="0" presId="urn:microsoft.com/office/officeart/2018/5/layout/CenteredIconLabelDescriptionList"/>
    <dgm:cxn modelId="{94A59686-0648-440B-9B59-2FB55EF70EE2}" type="presParOf" srcId="{951F0D66-A612-44D9-B0E5-3B2B77DD9294}" destId="{F1195C1B-9573-4288-9F6E-6D023D6BFA3F}" srcOrd="1" destOrd="0" presId="urn:microsoft.com/office/officeart/2018/5/layout/CenteredIconLabelDescriptionList"/>
    <dgm:cxn modelId="{8F05BDE1-AD67-4750-90B7-5842DD6DFC56}" type="presParOf" srcId="{951F0D66-A612-44D9-B0E5-3B2B77DD9294}" destId="{195711CA-E889-48DA-AE7C-11BFA34ACA2D}" srcOrd="2" destOrd="0" presId="urn:microsoft.com/office/officeart/2018/5/layout/CenteredIconLabelDescriptionList"/>
    <dgm:cxn modelId="{42848B26-5C5B-4E2D-B65D-61DA38599B88}" type="presParOf" srcId="{951F0D66-A612-44D9-B0E5-3B2B77DD9294}" destId="{A84B0D5A-11D9-492E-8DB9-3FC81BDFE7D6}" srcOrd="3" destOrd="0" presId="urn:microsoft.com/office/officeart/2018/5/layout/CenteredIconLabelDescriptionList"/>
    <dgm:cxn modelId="{8E14DE9F-A78B-45F8-BE0B-36799BD0E2F4}" type="presParOf" srcId="{951F0D66-A612-44D9-B0E5-3B2B77DD9294}" destId="{3FCAC923-9671-42E2-AF6A-D7F62FA924BA}" srcOrd="4" destOrd="0" presId="urn:microsoft.com/office/officeart/2018/5/layout/CenteredIconLabelDescriptionList"/>
    <dgm:cxn modelId="{5FE672B8-F9F2-461F-957C-ED0D797AA721}" type="presParOf" srcId="{D6437846-6199-472C-983D-6C648B2AB03F}" destId="{40DB869F-B97C-4DDE-8C95-0E9EB4E0BC00}" srcOrd="11" destOrd="0" presId="urn:microsoft.com/office/officeart/2018/5/layout/CenteredIconLabelDescriptionList"/>
    <dgm:cxn modelId="{BA732CFC-CAA6-4679-A01A-060E9E38AB1A}" type="presParOf" srcId="{D6437846-6199-472C-983D-6C648B2AB03F}" destId="{EF966B1B-3A11-47C2-9135-EF78A1AB5C79}" srcOrd="12" destOrd="0" presId="urn:microsoft.com/office/officeart/2018/5/layout/CenteredIconLabelDescriptionList"/>
    <dgm:cxn modelId="{0D02F8F7-CFFC-4631-AEDB-B6457B4507D8}" type="presParOf" srcId="{EF966B1B-3A11-47C2-9135-EF78A1AB5C79}" destId="{60B22450-23C9-40B9-BB21-830A228A848F}" srcOrd="0" destOrd="0" presId="urn:microsoft.com/office/officeart/2018/5/layout/CenteredIconLabelDescriptionList"/>
    <dgm:cxn modelId="{B8BB3D4C-7EC2-467C-98EA-FAEC22744494}" type="presParOf" srcId="{EF966B1B-3A11-47C2-9135-EF78A1AB5C79}" destId="{CC49EECF-345C-4042-A716-87556A0EBD75}" srcOrd="1" destOrd="0" presId="urn:microsoft.com/office/officeart/2018/5/layout/CenteredIconLabelDescriptionList"/>
    <dgm:cxn modelId="{5813113C-72DB-4E13-AA37-0F635CD010F6}" type="presParOf" srcId="{EF966B1B-3A11-47C2-9135-EF78A1AB5C79}" destId="{EDB13DA4-CA81-4CA2-925F-53C33804DF14}" srcOrd="2" destOrd="0" presId="urn:microsoft.com/office/officeart/2018/5/layout/CenteredIconLabelDescriptionList"/>
    <dgm:cxn modelId="{4F8A1E4D-3C3D-43AD-8193-3E3DE1FE8A4D}" type="presParOf" srcId="{EF966B1B-3A11-47C2-9135-EF78A1AB5C79}" destId="{2456ADB5-F3D9-44AD-AF75-F68DE7F7F9CF}" srcOrd="3" destOrd="0" presId="urn:microsoft.com/office/officeart/2018/5/layout/CenteredIconLabelDescriptionList"/>
    <dgm:cxn modelId="{37D0EDDD-2204-45D1-996B-584E10F1362E}" type="presParOf" srcId="{EF966B1B-3A11-47C2-9135-EF78A1AB5C79}" destId="{998A3025-796C-4BAE-8B8E-DA2FFF49DD2B}"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80B3F00-8D3A-4ABD-A2B7-DE7DECF33AA1}"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CA175E56-2EEF-499B-8E18-2317272008CE}">
      <dgm:prSet/>
      <dgm:spPr/>
      <dgm:t>
        <a:bodyPr/>
        <a:lstStyle/>
        <a:p>
          <a:pPr>
            <a:lnSpc>
              <a:spcPct val="100000"/>
            </a:lnSpc>
            <a:defRPr b="1"/>
          </a:pPr>
          <a:r>
            <a:rPr lang="en-US" b="1" i="1" dirty="0"/>
            <a:t>MLDP System Architecture</a:t>
          </a:r>
          <a:endParaRPr lang="en-US" dirty="0"/>
        </a:p>
      </dgm:t>
    </dgm:pt>
    <dgm:pt modelId="{CD0724FA-BA95-4955-BCCE-7D875C554F37}" type="parTrans" cxnId="{A46B94F6-3EF8-4449-9F41-D3CBEF01436C}">
      <dgm:prSet/>
      <dgm:spPr/>
      <dgm:t>
        <a:bodyPr/>
        <a:lstStyle/>
        <a:p>
          <a:endParaRPr lang="en-US"/>
        </a:p>
      </dgm:t>
    </dgm:pt>
    <dgm:pt modelId="{DF197A84-CF41-4842-A849-401BF731F45B}" type="sibTrans" cxnId="{A46B94F6-3EF8-4449-9F41-D3CBEF01436C}">
      <dgm:prSet/>
      <dgm:spPr/>
      <dgm:t>
        <a:bodyPr/>
        <a:lstStyle/>
        <a:p>
          <a:endParaRPr lang="en-US"/>
        </a:p>
      </dgm:t>
    </dgm:pt>
    <dgm:pt modelId="{3143779A-E208-4577-AB01-6FDAB27B61C5}">
      <dgm:prSet/>
      <dgm:spPr/>
      <dgm:t>
        <a:bodyPr/>
        <a:lstStyle/>
        <a:p>
          <a:pPr>
            <a:lnSpc>
              <a:spcPct val="100000"/>
            </a:lnSpc>
            <a:defRPr b="1"/>
          </a:pPr>
          <a:r>
            <a:rPr lang="en-US"/>
            <a:t>Data Archive</a:t>
          </a:r>
        </a:p>
      </dgm:t>
    </dgm:pt>
    <dgm:pt modelId="{C338BE7A-65C9-4EA0-9EC3-266DBC9BFB3A}" type="parTrans" cxnId="{F6163B1C-4B02-407A-BED8-047693B5B0E9}">
      <dgm:prSet/>
      <dgm:spPr/>
      <dgm:t>
        <a:bodyPr/>
        <a:lstStyle/>
        <a:p>
          <a:endParaRPr lang="en-US"/>
        </a:p>
      </dgm:t>
    </dgm:pt>
    <dgm:pt modelId="{C84D934B-9999-4076-90E0-77854D666F65}" type="sibTrans" cxnId="{F6163B1C-4B02-407A-BED8-047693B5B0E9}">
      <dgm:prSet/>
      <dgm:spPr/>
      <dgm:t>
        <a:bodyPr/>
        <a:lstStyle/>
        <a:p>
          <a:endParaRPr lang="en-US"/>
        </a:p>
      </dgm:t>
    </dgm:pt>
    <dgm:pt modelId="{239DE513-E4A0-4088-8A2F-57964ED6BF3E}">
      <dgm:prSet/>
      <dgm:spPr/>
      <dgm:t>
        <a:bodyPr/>
        <a:lstStyle/>
        <a:p>
          <a:pPr>
            <a:lnSpc>
              <a:spcPct val="100000"/>
            </a:lnSpc>
            <a:defRPr b="1"/>
          </a:pPr>
          <a:r>
            <a:rPr lang="en-US"/>
            <a:t>Core Services</a:t>
          </a:r>
        </a:p>
      </dgm:t>
    </dgm:pt>
    <dgm:pt modelId="{5CAD9F6A-529B-41E4-9F6C-88F8E23F5AA8}" type="parTrans" cxnId="{02B4EAAD-60CD-4923-B916-F9186CAF827B}">
      <dgm:prSet/>
      <dgm:spPr/>
      <dgm:t>
        <a:bodyPr/>
        <a:lstStyle/>
        <a:p>
          <a:endParaRPr lang="en-US"/>
        </a:p>
      </dgm:t>
    </dgm:pt>
    <dgm:pt modelId="{6CEBA883-3AED-40AD-870E-112D8E832949}" type="sibTrans" cxnId="{02B4EAAD-60CD-4923-B916-F9186CAF827B}">
      <dgm:prSet/>
      <dgm:spPr/>
      <dgm:t>
        <a:bodyPr/>
        <a:lstStyle/>
        <a:p>
          <a:endParaRPr lang="en-US"/>
        </a:p>
      </dgm:t>
    </dgm:pt>
    <dgm:pt modelId="{BA70A16B-E006-4CB5-A120-FCF882AF01CE}">
      <dgm:prSet/>
      <dgm:spPr/>
      <dgm:t>
        <a:bodyPr/>
        <a:lstStyle/>
        <a:p>
          <a:pPr>
            <a:lnSpc>
              <a:spcPct val="100000"/>
            </a:lnSpc>
            <a:defRPr b="1"/>
          </a:pPr>
          <a:r>
            <a:rPr lang="en-US" dirty="0"/>
            <a:t>API</a:t>
          </a:r>
        </a:p>
      </dgm:t>
    </dgm:pt>
    <dgm:pt modelId="{4A429232-D504-4DDF-A1AA-8F98ABF76545}" type="parTrans" cxnId="{03A4C2DD-5E1C-44A2-ACBB-5B6D3CAC63D5}">
      <dgm:prSet/>
      <dgm:spPr/>
      <dgm:t>
        <a:bodyPr/>
        <a:lstStyle/>
        <a:p>
          <a:endParaRPr lang="en-US"/>
        </a:p>
      </dgm:t>
    </dgm:pt>
    <dgm:pt modelId="{73FEA77E-AC32-4303-B96A-D88C0044F6A7}" type="sibTrans" cxnId="{03A4C2DD-5E1C-44A2-ACBB-5B6D3CAC63D5}">
      <dgm:prSet/>
      <dgm:spPr/>
      <dgm:t>
        <a:bodyPr/>
        <a:lstStyle/>
        <a:p>
          <a:endParaRPr lang="en-US"/>
        </a:p>
      </dgm:t>
    </dgm:pt>
    <dgm:pt modelId="{3ADE5C6C-02F4-4024-A401-329E59591EFE}">
      <dgm:prSet/>
      <dgm:spPr/>
      <dgm:t>
        <a:bodyPr/>
        <a:lstStyle/>
        <a:p>
          <a:pPr>
            <a:lnSpc>
              <a:spcPct val="100000"/>
            </a:lnSpc>
            <a:defRPr b="1"/>
          </a:pPr>
          <a:r>
            <a:rPr lang="en-US" dirty="0"/>
            <a:t>Applications</a:t>
          </a:r>
        </a:p>
      </dgm:t>
    </dgm:pt>
    <dgm:pt modelId="{1A05002D-C363-4591-81CC-A2919782C0F6}" type="parTrans" cxnId="{52F30DB4-0018-4CCA-B5A7-69CC15676930}">
      <dgm:prSet/>
      <dgm:spPr/>
      <dgm:t>
        <a:bodyPr/>
        <a:lstStyle/>
        <a:p>
          <a:endParaRPr lang="en-US"/>
        </a:p>
      </dgm:t>
    </dgm:pt>
    <dgm:pt modelId="{DFF965B8-5792-4E5A-BB1F-DB556F9EC52A}" type="sibTrans" cxnId="{52F30DB4-0018-4CCA-B5A7-69CC15676930}">
      <dgm:prSet/>
      <dgm:spPr/>
      <dgm:t>
        <a:bodyPr/>
        <a:lstStyle/>
        <a:p>
          <a:endParaRPr lang="en-US"/>
        </a:p>
      </dgm:t>
    </dgm:pt>
    <dgm:pt modelId="{82F78C68-CD61-440B-AC3F-13DEFA9C45B4}">
      <dgm:prSet/>
      <dgm:spPr/>
      <dgm:t>
        <a:bodyPr/>
        <a:lstStyle/>
        <a:p>
          <a:pPr>
            <a:lnSpc>
              <a:spcPct val="100000"/>
            </a:lnSpc>
            <a:defRPr b="1"/>
          </a:pPr>
          <a:r>
            <a:rPr lang="en-US" dirty="0"/>
            <a:t>Web Application</a:t>
          </a:r>
        </a:p>
      </dgm:t>
    </dgm:pt>
    <dgm:pt modelId="{94B5E542-E787-46A5-A17C-5533E6B904B3}" type="parTrans" cxnId="{CB0DAAD9-97BF-45C0-9DF1-8FCA0503BCBC}">
      <dgm:prSet/>
      <dgm:spPr/>
      <dgm:t>
        <a:bodyPr/>
        <a:lstStyle/>
        <a:p>
          <a:endParaRPr lang="en-US"/>
        </a:p>
      </dgm:t>
    </dgm:pt>
    <dgm:pt modelId="{FBDEE6E0-C644-44C3-9897-8EF6BB005168}" type="sibTrans" cxnId="{CB0DAAD9-97BF-45C0-9DF1-8FCA0503BCBC}">
      <dgm:prSet/>
      <dgm:spPr/>
      <dgm:t>
        <a:bodyPr/>
        <a:lstStyle/>
        <a:p>
          <a:endParaRPr lang="en-US"/>
        </a:p>
      </dgm:t>
    </dgm:pt>
    <dgm:pt modelId="{19AB20EC-C113-E948-BF28-9B486556A1E2}">
      <dgm:prSet/>
      <dgm:spPr/>
      <dgm:t>
        <a:bodyPr/>
        <a:lstStyle/>
        <a:p>
          <a:pPr>
            <a:lnSpc>
              <a:spcPct val="100000"/>
            </a:lnSpc>
            <a:defRPr b="1"/>
          </a:pPr>
          <a:r>
            <a:rPr lang="en-US" dirty="0"/>
            <a:t>Client Libraries</a:t>
          </a:r>
        </a:p>
      </dgm:t>
    </dgm:pt>
    <dgm:pt modelId="{D5A297C1-1037-EA4F-B9D1-26EFD6196790}" type="parTrans" cxnId="{50762D46-6538-ED4F-A2FA-2BDB504C5E90}">
      <dgm:prSet/>
      <dgm:spPr/>
      <dgm:t>
        <a:bodyPr/>
        <a:lstStyle/>
        <a:p>
          <a:endParaRPr lang="en-US"/>
        </a:p>
      </dgm:t>
    </dgm:pt>
    <dgm:pt modelId="{9EAA1107-6389-0140-83B2-DDBDBE6F24BB}" type="sibTrans" cxnId="{50762D46-6538-ED4F-A2FA-2BDB504C5E90}">
      <dgm:prSet/>
      <dgm:spPr/>
      <dgm:t>
        <a:bodyPr/>
        <a:lstStyle/>
        <a:p>
          <a:endParaRPr lang="en-US"/>
        </a:p>
      </dgm:t>
    </dgm:pt>
    <dgm:pt modelId="{D6437846-6199-472C-983D-6C648B2AB03F}" type="pres">
      <dgm:prSet presAssocID="{080B3F00-8D3A-4ABD-A2B7-DE7DECF33AA1}" presName="root" presStyleCnt="0">
        <dgm:presLayoutVars>
          <dgm:dir/>
          <dgm:resizeHandles val="exact"/>
        </dgm:presLayoutVars>
      </dgm:prSet>
      <dgm:spPr/>
    </dgm:pt>
    <dgm:pt modelId="{14278BE0-FD9F-43AD-8467-5791DCBE6B0F}" type="pres">
      <dgm:prSet presAssocID="{CA175E56-2EEF-499B-8E18-2317272008CE}" presName="compNode" presStyleCnt="0"/>
      <dgm:spPr/>
    </dgm:pt>
    <dgm:pt modelId="{11A20CC7-3001-49B5-A42C-44026712ADF2}" type="pres">
      <dgm:prSet presAssocID="{CA175E56-2EEF-499B-8E18-2317272008CE}" presName="iconRect" presStyleLbl="node1" presStyleIdx="0" presStyleCnt="7" custScaleX="267264" custScaleY="168315" custLinFactNeighborY="-29904"/>
      <dgm:spPr>
        <a:blipFill>
          <a:blip xmlns:r="http://schemas.openxmlformats.org/officeDocument/2006/relationships" r:embed="rId1"/>
          <a:srcRect/>
          <a:stretch>
            <a:fillRect t="-1000" b="-1000"/>
          </a:stretch>
        </a:blipFill>
        <a:ln>
          <a:noFill/>
        </a:ln>
      </dgm:spPr>
    </dgm:pt>
    <dgm:pt modelId="{2509A263-1594-441A-B0F3-422C0168FB7B}" type="pres">
      <dgm:prSet presAssocID="{CA175E56-2EEF-499B-8E18-2317272008CE}" presName="iconSpace" presStyleCnt="0"/>
      <dgm:spPr/>
    </dgm:pt>
    <dgm:pt modelId="{A1E2DC20-2BA9-43DD-8F9B-79D021EEEABF}" type="pres">
      <dgm:prSet presAssocID="{CA175E56-2EEF-499B-8E18-2317272008CE}" presName="parTx" presStyleLbl="revTx" presStyleIdx="0" presStyleCnt="14">
        <dgm:presLayoutVars>
          <dgm:chMax val="0"/>
          <dgm:chPref val="0"/>
        </dgm:presLayoutVars>
      </dgm:prSet>
      <dgm:spPr/>
    </dgm:pt>
    <dgm:pt modelId="{66577110-5616-45C6-8825-9669D9E67F05}" type="pres">
      <dgm:prSet presAssocID="{CA175E56-2EEF-499B-8E18-2317272008CE}" presName="txSpace" presStyleCnt="0"/>
      <dgm:spPr/>
    </dgm:pt>
    <dgm:pt modelId="{8EB07362-0992-41DD-89B5-C79B68FCE352}" type="pres">
      <dgm:prSet presAssocID="{CA175E56-2EEF-499B-8E18-2317272008CE}" presName="desTx" presStyleLbl="revTx" presStyleIdx="1" presStyleCnt="14">
        <dgm:presLayoutVars/>
      </dgm:prSet>
      <dgm:spPr/>
    </dgm:pt>
    <dgm:pt modelId="{2C4AC633-1F07-4C18-B442-36357F7D471A}" type="pres">
      <dgm:prSet presAssocID="{DF197A84-CF41-4842-A849-401BF731F45B}" presName="sibTrans" presStyleCnt="0"/>
      <dgm:spPr/>
    </dgm:pt>
    <dgm:pt modelId="{D0CECC8F-9D69-4F74-B051-C5FE3BC86D08}" type="pres">
      <dgm:prSet presAssocID="{3143779A-E208-4577-AB01-6FDAB27B61C5}" presName="compNode" presStyleCnt="0"/>
      <dgm:spPr/>
    </dgm:pt>
    <dgm:pt modelId="{FA3EA97E-8767-41B4-8134-03CF534D6E22}" type="pres">
      <dgm:prSet presAssocID="{3143779A-E208-4577-AB01-6FDAB27B61C5}" presName="iconRect" presStyleLbl="node1" presStyleIdx="1" presStyleCnt="7" custScaleX="215315"/>
      <dgm:spPr>
        <a:blipFill>
          <a:blip xmlns:r="http://schemas.openxmlformats.org/officeDocument/2006/relationships" r:embed="rId2"/>
          <a:srcRect/>
          <a:stretch>
            <a:fillRect t="-10000" b="-10000"/>
          </a:stretch>
        </a:blipFill>
        <a:ln>
          <a:noFill/>
        </a:ln>
      </dgm:spPr>
    </dgm:pt>
    <dgm:pt modelId="{850AAA66-8F1F-47A6-A437-E6A90C87BEB3}" type="pres">
      <dgm:prSet presAssocID="{3143779A-E208-4577-AB01-6FDAB27B61C5}" presName="iconSpace" presStyleCnt="0"/>
      <dgm:spPr/>
    </dgm:pt>
    <dgm:pt modelId="{95EE41C0-DF49-48A5-876A-02C9C400BBAF}" type="pres">
      <dgm:prSet presAssocID="{3143779A-E208-4577-AB01-6FDAB27B61C5}" presName="parTx" presStyleLbl="revTx" presStyleIdx="2" presStyleCnt="14">
        <dgm:presLayoutVars>
          <dgm:chMax val="0"/>
          <dgm:chPref val="0"/>
        </dgm:presLayoutVars>
      </dgm:prSet>
      <dgm:spPr/>
    </dgm:pt>
    <dgm:pt modelId="{EAFEFCC5-68ED-458A-8FD3-3D053F349645}" type="pres">
      <dgm:prSet presAssocID="{3143779A-E208-4577-AB01-6FDAB27B61C5}" presName="txSpace" presStyleCnt="0"/>
      <dgm:spPr/>
    </dgm:pt>
    <dgm:pt modelId="{36EDFD94-4E1B-48A6-A82B-A1E1E4AD225C}" type="pres">
      <dgm:prSet presAssocID="{3143779A-E208-4577-AB01-6FDAB27B61C5}" presName="desTx" presStyleLbl="revTx" presStyleIdx="3" presStyleCnt="14">
        <dgm:presLayoutVars/>
      </dgm:prSet>
      <dgm:spPr/>
    </dgm:pt>
    <dgm:pt modelId="{C781546B-26A7-4087-B6AF-4261BD2B0A1E}" type="pres">
      <dgm:prSet presAssocID="{C84D934B-9999-4076-90E0-77854D666F65}" presName="sibTrans" presStyleCnt="0"/>
      <dgm:spPr/>
    </dgm:pt>
    <dgm:pt modelId="{2410D78C-4AFF-4F5C-AA8C-D46F12A6C52A}" type="pres">
      <dgm:prSet presAssocID="{239DE513-E4A0-4088-8A2F-57964ED6BF3E}" presName="compNode" presStyleCnt="0"/>
      <dgm:spPr/>
    </dgm:pt>
    <dgm:pt modelId="{42568FA3-0BD6-4C9B-B280-6817F36F94BD}" type="pres">
      <dgm:prSet presAssocID="{239DE513-E4A0-4088-8A2F-57964ED6BF3E}" presName="iconRect" presStyleLbl="node1" presStyleIdx="2" presStyleCnt="7" custScaleX="215472"/>
      <dgm:spPr>
        <a:blipFill>
          <a:blip xmlns:r="http://schemas.openxmlformats.org/officeDocument/2006/relationships" r:embed="rId3"/>
          <a:srcRect/>
          <a:stretch>
            <a:fillRect t="-10000" b="-10000"/>
          </a:stretch>
        </a:blipFill>
        <a:ln>
          <a:noFill/>
        </a:ln>
      </dgm:spPr>
    </dgm:pt>
    <dgm:pt modelId="{C685AB2C-890A-4FA2-8D26-55E8B8771ED4}" type="pres">
      <dgm:prSet presAssocID="{239DE513-E4A0-4088-8A2F-57964ED6BF3E}" presName="iconSpace" presStyleCnt="0"/>
      <dgm:spPr/>
    </dgm:pt>
    <dgm:pt modelId="{4B73A237-EFD4-43B8-B068-B36303DB48F8}" type="pres">
      <dgm:prSet presAssocID="{239DE513-E4A0-4088-8A2F-57964ED6BF3E}" presName="parTx" presStyleLbl="revTx" presStyleIdx="4" presStyleCnt="14">
        <dgm:presLayoutVars>
          <dgm:chMax val="0"/>
          <dgm:chPref val="0"/>
        </dgm:presLayoutVars>
      </dgm:prSet>
      <dgm:spPr/>
    </dgm:pt>
    <dgm:pt modelId="{460BD95E-F257-4B61-A84D-79DC694D593C}" type="pres">
      <dgm:prSet presAssocID="{239DE513-E4A0-4088-8A2F-57964ED6BF3E}" presName="txSpace" presStyleCnt="0"/>
      <dgm:spPr/>
    </dgm:pt>
    <dgm:pt modelId="{6A2699BB-E722-4072-99C5-A9D6EBD43F0C}" type="pres">
      <dgm:prSet presAssocID="{239DE513-E4A0-4088-8A2F-57964ED6BF3E}" presName="desTx" presStyleLbl="revTx" presStyleIdx="5" presStyleCnt="14">
        <dgm:presLayoutVars/>
      </dgm:prSet>
      <dgm:spPr/>
    </dgm:pt>
    <dgm:pt modelId="{4CC5CF50-9D23-497B-A97B-C9E3B8F11228}" type="pres">
      <dgm:prSet presAssocID="{6CEBA883-3AED-40AD-870E-112D8E832949}" presName="sibTrans" presStyleCnt="0"/>
      <dgm:spPr/>
    </dgm:pt>
    <dgm:pt modelId="{58495AE7-0BEF-4314-9EC6-AD853B32EE85}" type="pres">
      <dgm:prSet presAssocID="{BA70A16B-E006-4CB5-A120-FCF882AF01CE}" presName="compNode" presStyleCnt="0"/>
      <dgm:spPr/>
    </dgm:pt>
    <dgm:pt modelId="{9314F9A2-94B2-4B1C-8A86-33E8ABD6394B}" type="pres">
      <dgm:prSet presAssocID="{BA70A16B-E006-4CB5-A120-FCF882AF01CE}" presName="iconRect" presStyleLbl="node1" presStyleIdx="3" presStyleCnt="7" custScaleX="215472" custScaleY="100163"/>
      <dgm:spPr>
        <a:blipFill>
          <a:blip xmlns:r="http://schemas.openxmlformats.org/officeDocument/2006/relationships" r:embed="rId4"/>
          <a:srcRect/>
          <a:stretch>
            <a:fillRect t="-10000" b="-10000"/>
          </a:stretch>
        </a:blipFill>
        <a:ln>
          <a:noFill/>
        </a:ln>
      </dgm:spPr>
    </dgm:pt>
    <dgm:pt modelId="{EA32DD19-B69D-4F36-B737-D531A99B220D}" type="pres">
      <dgm:prSet presAssocID="{BA70A16B-E006-4CB5-A120-FCF882AF01CE}" presName="iconSpace" presStyleCnt="0"/>
      <dgm:spPr/>
    </dgm:pt>
    <dgm:pt modelId="{1ADF5EF7-BA2D-4B55-B8CD-69181F1D17E3}" type="pres">
      <dgm:prSet presAssocID="{BA70A16B-E006-4CB5-A120-FCF882AF01CE}" presName="parTx" presStyleLbl="revTx" presStyleIdx="6" presStyleCnt="14">
        <dgm:presLayoutVars>
          <dgm:chMax val="0"/>
          <dgm:chPref val="0"/>
        </dgm:presLayoutVars>
      </dgm:prSet>
      <dgm:spPr/>
    </dgm:pt>
    <dgm:pt modelId="{1C919911-C6CC-40F0-B795-7EE74F0FFFC0}" type="pres">
      <dgm:prSet presAssocID="{BA70A16B-E006-4CB5-A120-FCF882AF01CE}" presName="txSpace" presStyleCnt="0"/>
      <dgm:spPr/>
    </dgm:pt>
    <dgm:pt modelId="{3385CA9C-738B-4B39-9A1C-A5B142A38324}" type="pres">
      <dgm:prSet presAssocID="{BA70A16B-E006-4CB5-A120-FCF882AF01CE}" presName="desTx" presStyleLbl="revTx" presStyleIdx="7" presStyleCnt="14">
        <dgm:presLayoutVars/>
      </dgm:prSet>
      <dgm:spPr/>
    </dgm:pt>
    <dgm:pt modelId="{41B059B6-ED22-45FA-8592-BA8280481AE3}" type="pres">
      <dgm:prSet presAssocID="{73FEA77E-AC32-4303-B96A-D88C0044F6A7}" presName="sibTrans" presStyleCnt="0"/>
      <dgm:spPr/>
    </dgm:pt>
    <dgm:pt modelId="{ABB5931A-0C23-A14F-8BBF-D9C74CC390ED}" type="pres">
      <dgm:prSet presAssocID="{19AB20EC-C113-E948-BF28-9B486556A1E2}" presName="compNode" presStyleCnt="0"/>
      <dgm:spPr/>
    </dgm:pt>
    <dgm:pt modelId="{1EBD22C4-C480-7244-BE08-EA6B8237B038}" type="pres">
      <dgm:prSet presAssocID="{19AB20EC-C113-E948-BF28-9B486556A1E2}" presName="iconRect" presStyleLbl="node1" presStyleIdx="4" presStyleCnt="7" custScaleX="215736"/>
      <dgm:spPr>
        <a:blipFill>
          <a:blip xmlns:r="http://schemas.openxmlformats.org/officeDocument/2006/relationships" r:embed="rId5">
            <a:extLst>
              <a:ext uri="{28A0092B-C50C-407E-A947-70E740481C1C}">
                <a14:useLocalDpi xmlns:a14="http://schemas.microsoft.com/office/drawing/2010/main" val="0"/>
              </a:ext>
            </a:extLst>
          </a:blip>
          <a:srcRect/>
          <a:stretch>
            <a:fillRect t="-10000" b="-10000"/>
          </a:stretch>
        </a:blipFill>
      </dgm:spPr>
    </dgm:pt>
    <dgm:pt modelId="{7962D7FE-2679-7C43-98E2-FB7C11F28FEF}" type="pres">
      <dgm:prSet presAssocID="{19AB20EC-C113-E948-BF28-9B486556A1E2}" presName="iconSpace" presStyleCnt="0"/>
      <dgm:spPr/>
    </dgm:pt>
    <dgm:pt modelId="{225EA72A-B18D-E541-9B29-F5FE83671690}" type="pres">
      <dgm:prSet presAssocID="{19AB20EC-C113-E948-BF28-9B486556A1E2}" presName="parTx" presStyleLbl="revTx" presStyleIdx="8" presStyleCnt="14">
        <dgm:presLayoutVars>
          <dgm:chMax val="0"/>
          <dgm:chPref val="0"/>
        </dgm:presLayoutVars>
      </dgm:prSet>
      <dgm:spPr/>
    </dgm:pt>
    <dgm:pt modelId="{FE11ED42-B889-1A47-9A01-DE4E8A32F009}" type="pres">
      <dgm:prSet presAssocID="{19AB20EC-C113-E948-BF28-9B486556A1E2}" presName="txSpace" presStyleCnt="0"/>
      <dgm:spPr/>
    </dgm:pt>
    <dgm:pt modelId="{FC8DCD7F-96F8-2449-AF21-D08F1DE308E2}" type="pres">
      <dgm:prSet presAssocID="{19AB20EC-C113-E948-BF28-9B486556A1E2}" presName="desTx" presStyleLbl="revTx" presStyleIdx="9" presStyleCnt="14">
        <dgm:presLayoutVars/>
      </dgm:prSet>
      <dgm:spPr/>
    </dgm:pt>
    <dgm:pt modelId="{DB275739-B0A6-AA42-9C8E-B8F86049F042}" type="pres">
      <dgm:prSet presAssocID="{9EAA1107-6389-0140-83B2-DDBDBE6F24BB}" presName="sibTrans" presStyleCnt="0"/>
      <dgm:spPr/>
    </dgm:pt>
    <dgm:pt modelId="{951F0D66-A612-44D9-B0E5-3B2B77DD9294}" type="pres">
      <dgm:prSet presAssocID="{3ADE5C6C-02F4-4024-A401-329E59591EFE}" presName="compNode" presStyleCnt="0"/>
      <dgm:spPr/>
    </dgm:pt>
    <dgm:pt modelId="{806F91F3-CD77-4227-8556-7C992544D1C1}" type="pres">
      <dgm:prSet presAssocID="{3ADE5C6C-02F4-4024-A401-329E59591EFE}" presName="iconRect" presStyleLbl="node1" presStyleIdx="5" presStyleCnt="7" custScaleX="267743" custScaleY="167580" custLinFactNeighborY="-52542"/>
      <dgm:spPr>
        <a:blipFill>
          <a:blip xmlns:r="http://schemas.openxmlformats.org/officeDocument/2006/relationships" r:embed="rId6"/>
          <a:srcRect/>
          <a:stretch>
            <a:fillRect t="-9000" b="-9000"/>
          </a:stretch>
        </a:blipFill>
        <a:ln>
          <a:noFill/>
        </a:ln>
      </dgm:spPr>
    </dgm:pt>
    <dgm:pt modelId="{F1195C1B-9573-4288-9F6E-6D023D6BFA3F}" type="pres">
      <dgm:prSet presAssocID="{3ADE5C6C-02F4-4024-A401-329E59591EFE}" presName="iconSpace" presStyleCnt="0"/>
      <dgm:spPr/>
    </dgm:pt>
    <dgm:pt modelId="{195711CA-E889-48DA-AE7C-11BFA34ACA2D}" type="pres">
      <dgm:prSet presAssocID="{3ADE5C6C-02F4-4024-A401-329E59591EFE}" presName="parTx" presStyleLbl="revTx" presStyleIdx="10" presStyleCnt="14" custLinFactNeighborY="-13340">
        <dgm:presLayoutVars>
          <dgm:chMax val="0"/>
          <dgm:chPref val="0"/>
        </dgm:presLayoutVars>
      </dgm:prSet>
      <dgm:spPr/>
    </dgm:pt>
    <dgm:pt modelId="{A84B0D5A-11D9-492E-8DB9-3FC81BDFE7D6}" type="pres">
      <dgm:prSet presAssocID="{3ADE5C6C-02F4-4024-A401-329E59591EFE}" presName="txSpace" presStyleCnt="0"/>
      <dgm:spPr/>
    </dgm:pt>
    <dgm:pt modelId="{3FCAC923-9671-42E2-AF6A-D7F62FA924BA}" type="pres">
      <dgm:prSet presAssocID="{3ADE5C6C-02F4-4024-A401-329E59591EFE}" presName="desTx" presStyleLbl="revTx" presStyleIdx="11" presStyleCnt="14">
        <dgm:presLayoutVars/>
      </dgm:prSet>
      <dgm:spPr/>
    </dgm:pt>
    <dgm:pt modelId="{40DB869F-B97C-4DDE-8C95-0E9EB4E0BC00}" type="pres">
      <dgm:prSet presAssocID="{DFF965B8-5792-4E5A-BB1F-DB556F9EC52A}" presName="sibTrans" presStyleCnt="0"/>
      <dgm:spPr/>
    </dgm:pt>
    <dgm:pt modelId="{EF966B1B-3A11-47C2-9135-EF78A1AB5C79}" type="pres">
      <dgm:prSet presAssocID="{82F78C68-CD61-440B-AC3F-13DEFA9C45B4}" presName="compNode" presStyleCnt="0"/>
      <dgm:spPr/>
    </dgm:pt>
    <dgm:pt modelId="{60B22450-23C9-40B9-BB21-830A228A848F}" type="pres">
      <dgm:prSet presAssocID="{82F78C68-CD61-440B-AC3F-13DEFA9C45B4}" presName="iconRect" presStyleLbl="node1" presStyleIdx="6" presStyleCnt="7" custScaleX="215472"/>
      <dgm:spPr>
        <a:blipFill>
          <a:blip xmlns:r="http://schemas.openxmlformats.org/officeDocument/2006/relationships" r:embed="rId7"/>
          <a:srcRect/>
          <a:stretch>
            <a:fillRect t="-27000" b="-27000"/>
          </a:stretch>
        </a:blipFill>
        <a:ln>
          <a:noFill/>
        </a:ln>
      </dgm:spPr>
    </dgm:pt>
    <dgm:pt modelId="{CC49EECF-345C-4042-A716-87556A0EBD75}" type="pres">
      <dgm:prSet presAssocID="{82F78C68-CD61-440B-AC3F-13DEFA9C45B4}" presName="iconSpace" presStyleCnt="0"/>
      <dgm:spPr/>
    </dgm:pt>
    <dgm:pt modelId="{EDB13DA4-CA81-4CA2-925F-53C33804DF14}" type="pres">
      <dgm:prSet presAssocID="{82F78C68-CD61-440B-AC3F-13DEFA9C45B4}" presName="parTx" presStyleLbl="revTx" presStyleIdx="12" presStyleCnt="14">
        <dgm:presLayoutVars>
          <dgm:chMax val="0"/>
          <dgm:chPref val="0"/>
        </dgm:presLayoutVars>
      </dgm:prSet>
      <dgm:spPr/>
    </dgm:pt>
    <dgm:pt modelId="{2456ADB5-F3D9-44AD-AF75-F68DE7F7F9CF}" type="pres">
      <dgm:prSet presAssocID="{82F78C68-CD61-440B-AC3F-13DEFA9C45B4}" presName="txSpace" presStyleCnt="0"/>
      <dgm:spPr/>
    </dgm:pt>
    <dgm:pt modelId="{998A3025-796C-4BAE-8B8E-DA2FFF49DD2B}" type="pres">
      <dgm:prSet presAssocID="{82F78C68-CD61-440B-AC3F-13DEFA9C45B4}" presName="desTx" presStyleLbl="revTx" presStyleIdx="13" presStyleCnt="14">
        <dgm:presLayoutVars/>
      </dgm:prSet>
      <dgm:spPr/>
    </dgm:pt>
  </dgm:ptLst>
  <dgm:cxnLst>
    <dgm:cxn modelId="{F6163B1C-4B02-407A-BED8-047693B5B0E9}" srcId="{080B3F00-8D3A-4ABD-A2B7-DE7DECF33AA1}" destId="{3143779A-E208-4577-AB01-6FDAB27B61C5}" srcOrd="1" destOrd="0" parTransId="{C338BE7A-65C9-4EA0-9EC3-266DBC9BFB3A}" sibTransId="{C84D934B-9999-4076-90E0-77854D666F65}"/>
    <dgm:cxn modelId="{9FD8FE44-6151-4CCC-8144-051F5376A7ED}" type="presOf" srcId="{BA70A16B-E006-4CB5-A120-FCF882AF01CE}" destId="{1ADF5EF7-BA2D-4B55-B8CD-69181F1D17E3}" srcOrd="0" destOrd="0" presId="urn:microsoft.com/office/officeart/2018/5/layout/CenteredIconLabelDescriptionList"/>
    <dgm:cxn modelId="{50762D46-6538-ED4F-A2FA-2BDB504C5E90}" srcId="{080B3F00-8D3A-4ABD-A2B7-DE7DECF33AA1}" destId="{19AB20EC-C113-E948-BF28-9B486556A1E2}" srcOrd="4" destOrd="0" parTransId="{D5A297C1-1037-EA4F-B9D1-26EFD6196790}" sibTransId="{9EAA1107-6389-0140-83B2-DDBDBE6F24BB}"/>
    <dgm:cxn modelId="{333F0547-E8AC-664A-AB82-11385BC53770}" type="presOf" srcId="{19AB20EC-C113-E948-BF28-9B486556A1E2}" destId="{225EA72A-B18D-E541-9B29-F5FE83671690}" srcOrd="0" destOrd="0" presId="urn:microsoft.com/office/officeart/2018/5/layout/CenteredIconLabelDescriptionList"/>
    <dgm:cxn modelId="{D8B4208E-740A-4BE5-BB99-F6B3B87E5E8A}" type="presOf" srcId="{239DE513-E4A0-4088-8A2F-57964ED6BF3E}" destId="{4B73A237-EFD4-43B8-B068-B36303DB48F8}" srcOrd="0" destOrd="0" presId="urn:microsoft.com/office/officeart/2018/5/layout/CenteredIconLabelDescriptionList"/>
    <dgm:cxn modelId="{2B280699-B400-4690-9ECE-DA840CB80FA9}" type="presOf" srcId="{CA175E56-2EEF-499B-8E18-2317272008CE}" destId="{A1E2DC20-2BA9-43DD-8F9B-79D021EEEABF}" srcOrd="0" destOrd="0" presId="urn:microsoft.com/office/officeart/2018/5/layout/CenteredIconLabelDescriptionList"/>
    <dgm:cxn modelId="{06D1829A-0D5B-413A-A99F-F53807909BB2}" type="presOf" srcId="{82F78C68-CD61-440B-AC3F-13DEFA9C45B4}" destId="{EDB13DA4-CA81-4CA2-925F-53C33804DF14}" srcOrd="0" destOrd="0" presId="urn:microsoft.com/office/officeart/2018/5/layout/CenteredIconLabelDescriptionList"/>
    <dgm:cxn modelId="{02B4EAAD-60CD-4923-B916-F9186CAF827B}" srcId="{080B3F00-8D3A-4ABD-A2B7-DE7DECF33AA1}" destId="{239DE513-E4A0-4088-8A2F-57964ED6BF3E}" srcOrd="2" destOrd="0" parTransId="{5CAD9F6A-529B-41E4-9F6C-88F8E23F5AA8}" sibTransId="{6CEBA883-3AED-40AD-870E-112D8E832949}"/>
    <dgm:cxn modelId="{52F30DB4-0018-4CCA-B5A7-69CC15676930}" srcId="{080B3F00-8D3A-4ABD-A2B7-DE7DECF33AA1}" destId="{3ADE5C6C-02F4-4024-A401-329E59591EFE}" srcOrd="5" destOrd="0" parTransId="{1A05002D-C363-4591-81CC-A2919782C0F6}" sibTransId="{DFF965B8-5792-4E5A-BB1F-DB556F9EC52A}"/>
    <dgm:cxn modelId="{CB0DAAD9-97BF-45C0-9DF1-8FCA0503BCBC}" srcId="{080B3F00-8D3A-4ABD-A2B7-DE7DECF33AA1}" destId="{82F78C68-CD61-440B-AC3F-13DEFA9C45B4}" srcOrd="6" destOrd="0" parTransId="{94B5E542-E787-46A5-A17C-5533E6B904B3}" sibTransId="{FBDEE6E0-C644-44C3-9897-8EF6BB005168}"/>
    <dgm:cxn modelId="{03A4C2DD-5E1C-44A2-ACBB-5B6D3CAC63D5}" srcId="{080B3F00-8D3A-4ABD-A2B7-DE7DECF33AA1}" destId="{BA70A16B-E006-4CB5-A120-FCF882AF01CE}" srcOrd="3" destOrd="0" parTransId="{4A429232-D504-4DDF-A1AA-8F98ABF76545}" sibTransId="{73FEA77E-AC32-4303-B96A-D88C0044F6A7}"/>
    <dgm:cxn modelId="{9AF1B5E6-EAE4-4C67-82C8-1106E2AAFDAA}" type="presOf" srcId="{080B3F00-8D3A-4ABD-A2B7-DE7DECF33AA1}" destId="{D6437846-6199-472C-983D-6C648B2AB03F}" srcOrd="0" destOrd="0" presId="urn:microsoft.com/office/officeart/2018/5/layout/CenteredIconLabelDescriptionList"/>
    <dgm:cxn modelId="{54CF99EE-F039-4384-8D3B-F61C3C40FF85}" type="presOf" srcId="{3143779A-E208-4577-AB01-6FDAB27B61C5}" destId="{95EE41C0-DF49-48A5-876A-02C9C400BBAF}" srcOrd="0" destOrd="0" presId="urn:microsoft.com/office/officeart/2018/5/layout/CenteredIconLabelDescriptionList"/>
    <dgm:cxn modelId="{A46B94F6-3EF8-4449-9F41-D3CBEF01436C}" srcId="{080B3F00-8D3A-4ABD-A2B7-DE7DECF33AA1}" destId="{CA175E56-2EEF-499B-8E18-2317272008CE}" srcOrd="0" destOrd="0" parTransId="{CD0724FA-BA95-4955-BCCE-7D875C554F37}" sibTransId="{DF197A84-CF41-4842-A849-401BF731F45B}"/>
    <dgm:cxn modelId="{59A3C1F6-5360-4FC7-852B-606CAAD42C6E}" type="presOf" srcId="{3ADE5C6C-02F4-4024-A401-329E59591EFE}" destId="{195711CA-E889-48DA-AE7C-11BFA34ACA2D}" srcOrd="0" destOrd="0" presId="urn:microsoft.com/office/officeart/2018/5/layout/CenteredIconLabelDescriptionList"/>
    <dgm:cxn modelId="{453437E4-BBB2-4E26-B51E-B2AD704EBF17}" type="presParOf" srcId="{D6437846-6199-472C-983D-6C648B2AB03F}" destId="{14278BE0-FD9F-43AD-8467-5791DCBE6B0F}" srcOrd="0" destOrd="0" presId="urn:microsoft.com/office/officeart/2018/5/layout/CenteredIconLabelDescriptionList"/>
    <dgm:cxn modelId="{B954F57B-856A-4205-B1C6-290E6C13B7E0}" type="presParOf" srcId="{14278BE0-FD9F-43AD-8467-5791DCBE6B0F}" destId="{11A20CC7-3001-49B5-A42C-44026712ADF2}" srcOrd="0" destOrd="0" presId="urn:microsoft.com/office/officeart/2018/5/layout/CenteredIconLabelDescriptionList"/>
    <dgm:cxn modelId="{724D2AAB-3127-4E8E-8C77-74DB796B0FB8}" type="presParOf" srcId="{14278BE0-FD9F-43AD-8467-5791DCBE6B0F}" destId="{2509A263-1594-441A-B0F3-422C0168FB7B}" srcOrd="1" destOrd="0" presId="urn:microsoft.com/office/officeart/2018/5/layout/CenteredIconLabelDescriptionList"/>
    <dgm:cxn modelId="{05E5B400-7730-49F9-96F5-691DAB51D6DE}" type="presParOf" srcId="{14278BE0-FD9F-43AD-8467-5791DCBE6B0F}" destId="{A1E2DC20-2BA9-43DD-8F9B-79D021EEEABF}" srcOrd="2" destOrd="0" presId="urn:microsoft.com/office/officeart/2018/5/layout/CenteredIconLabelDescriptionList"/>
    <dgm:cxn modelId="{5533CF3E-1844-47C8-A212-F68507601728}" type="presParOf" srcId="{14278BE0-FD9F-43AD-8467-5791DCBE6B0F}" destId="{66577110-5616-45C6-8825-9669D9E67F05}" srcOrd="3" destOrd="0" presId="urn:microsoft.com/office/officeart/2018/5/layout/CenteredIconLabelDescriptionList"/>
    <dgm:cxn modelId="{C2A44911-8AF7-43A4-B781-12CA269D40B5}" type="presParOf" srcId="{14278BE0-FD9F-43AD-8467-5791DCBE6B0F}" destId="{8EB07362-0992-41DD-89B5-C79B68FCE352}" srcOrd="4" destOrd="0" presId="urn:microsoft.com/office/officeart/2018/5/layout/CenteredIconLabelDescriptionList"/>
    <dgm:cxn modelId="{3BE0FF95-8752-45BA-8C6D-534404FAF220}" type="presParOf" srcId="{D6437846-6199-472C-983D-6C648B2AB03F}" destId="{2C4AC633-1F07-4C18-B442-36357F7D471A}" srcOrd="1" destOrd="0" presId="urn:microsoft.com/office/officeart/2018/5/layout/CenteredIconLabelDescriptionList"/>
    <dgm:cxn modelId="{B3C5032B-84E7-4F1B-A8C9-4D7DDCA789B9}" type="presParOf" srcId="{D6437846-6199-472C-983D-6C648B2AB03F}" destId="{D0CECC8F-9D69-4F74-B051-C5FE3BC86D08}" srcOrd="2" destOrd="0" presId="urn:microsoft.com/office/officeart/2018/5/layout/CenteredIconLabelDescriptionList"/>
    <dgm:cxn modelId="{FA7B5EF2-3BC8-49FD-9CB5-69071D67C4A0}" type="presParOf" srcId="{D0CECC8F-9D69-4F74-B051-C5FE3BC86D08}" destId="{FA3EA97E-8767-41B4-8134-03CF534D6E22}" srcOrd="0" destOrd="0" presId="urn:microsoft.com/office/officeart/2018/5/layout/CenteredIconLabelDescriptionList"/>
    <dgm:cxn modelId="{C054DCAB-8B08-435C-A0F6-D77CE0BAB9D7}" type="presParOf" srcId="{D0CECC8F-9D69-4F74-B051-C5FE3BC86D08}" destId="{850AAA66-8F1F-47A6-A437-E6A90C87BEB3}" srcOrd="1" destOrd="0" presId="urn:microsoft.com/office/officeart/2018/5/layout/CenteredIconLabelDescriptionList"/>
    <dgm:cxn modelId="{AA97749C-F339-4ADF-916C-EB7E3C96AF42}" type="presParOf" srcId="{D0CECC8F-9D69-4F74-B051-C5FE3BC86D08}" destId="{95EE41C0-DF49-48A5-876A-02C9C400BBAF}" srcOrd="2" destOrd="0" presId="urn:microsoft.com/office/officeart/2018/5/layout/CenteredIconLabelDescriptionList"/>
    <dgm:cxn modelId="{739A6B76-C834-477B-8EB1-4C4CC5E6E590}" type="presParOf" srcId="{D0CECC8F-9D69-4F74-B051-C5FE3BC86D08}" destId="{EAFEFCC5-68ED-458A-8FD3-3D053F349645}" srcOrd="3" destOrd="0" presId="urn:microsoft.com/office/officeart/2018/5/layout/CenteredIconLabelDescriptionList"/>
    <dgm:cxn modelId="{2F485A5B-0894-4E84-A131-F72D389365E7}" type="presParOf" srcId="{D0CECC8F-9D69-4F74-B051-C5FE3BC86D08}" destId="{36EDFD94-4E1B-48A6-A82B-A1E1E4AD225C}" srcOrd="4" destOrd="0" presId="urn:microsoft.com/office/officeart/2018/5/layout/CenteredIconLabelDescriptionList"/>
    <dgm:cxn modelId="{3CFDFF9E-FBD7-4850-BF89-FE2950526298}" type="presParOf" srcId="{D6437846-6199-472C-983D-6C648B2AB03F}" destId="{C781546B-26A7-4087-B6AF-4261BD2B0A1E}" srcOrd="3" destOrd="0" presId="urn:microsoft.com/office/officeart/2018/5/layout/CenteredIconLabelDescriptionList"/>
    <dgm:cxn modelId="{A7090299-E048-49A9-BB43-94E820BDDE3C}" type="presParOf" srcId="{D6437846-6199-472C-983D-6C648B2AB03F}" destId="{2410D78C-4AFF-4F5C-AA8C-D46F12A6C52A}" srcOrd="4" destOrd="0" presId="urn:microsoft.com/office/officeart/2018/5/layout/CenteredIconLabelDescriptionList"/>
    <dgm:cxn modelId="{DEB8EDF5-AB8F-44CC-BB11-9D8A4105E450}" type="presParOf" srcId="{2410D78C-4AFF-4F5C-AA8C-D46F12A6C52A}" destId="{42568FA3-0BD6-4C9B-B280-6817F36F94BD}" srcOrd="0" destOrd="0" presId="urn:microsoft.com/office/officeart/2018/5/layout/CenteredIconLabelDescriptionList"/>
    <dgm:cxn modelId="{A28BD721-5F81-4DDD-97D5-193623E9DAC3}" type="presParOf" srcId="{2410D78C-4AFF-4F5C-AA8C-D46F12A6C52A}" destId="{C685AB2C-890A-4FA2-8D26-55E8B8771ED4}" srcOrd="1" destOrd="0" presId="urn:microsoft.com/office/officeart/2018/5/layout/CenteredIconLabelDescriptionList"/>
    <dgm:cxn modelId="{672A7C57-4920-4AF2-A98A-080D32D5B9FC}" type="presParOf" srcId="{2410D78C-4AFF-4F5C-AA8C-D46F12A6C52A}" destId="{4B73A237-EFD4-43B8-B068-B36303DB48F8}" srcOrd="2" destOrd="0" presId="urn:microsoft.com/office/officeart/2018/5/layout/CenteredIconLabelDescriptionList"/>
    <dgm:cxn modelId="{6ED43F44-6FA6-4CF8-8F57-27EB33F0C070}" type="presParOf" srcId="{2410D78C-4AFF-4F5C-AA8C-D46F12A6C52A}" destId="{460BD95E-F257-4B61-A84D-79DC694D593C}" srcOrd="3" destOrd="0" presId="urn:microsoft.com/office/officeart/2018/5/layout/CenteredIconLabelDescriptionList"/>
    <dgm:cxn modelId="{5FAFF515-2C3F-4A72-B5B0-C7B89C0812E7}" type="presParOf" srcId="{2410D78C-4AFF-4F5C-AA8C-D46F12A6C52A}" destId="{6A2699BB-E722-4072-99C5-A9D6EBD43F0C}" srcOrd="4" destOrd="0" presId="urn:microsoft.com/office/officeart/2018/5/layout/CenteredIconLabelDescriptionList"/>
    <dgm:cxn modelId="{BEF41E3E-CABF-40D9-9843-15C986524414}" type="presParOf" srcId="{D6437846-6199-472C-983D-6C648B2AB03F}" destId="{4CC5CF50-9D23-497B-A97B-C9E3B8F11228}" srcOrd="5" destOrd="0" presId="urn:microsoft.com/office/officeart/2018/5/layout/CenteredIconLabelDescriptionList"/>
    <dgm:cxn modelId="{6AAB74EE-5947-41BA-B59A-ECA246393E20}" type="presParOf" srcId="{D6437846-6199-472C-983D-6C648B2AB03F}" destId="{58495AE7-0BEF-4314-9EC6-AD853B32EE85}" srcOrd="6" destOrd="0" presId="urn:microsoft.com/office/officeart/2018/5/layout/CenteredIconLabelDescriptionList"/>
    <dgm:cxn modelId="{7E8B9314-C50D-42C8-AE1A-28309F0A9484}" type="presParOf" srcId="{58495AE7-0BEF-4314-9EC6-AD853B32EE85}" destId="{9314F9A2-94B2-4B1C-8A86-33E8ABD6394B}" srcOrd="0" destOrd="0" presId="urn:microsoft.com/office/officeart/2018/5/layout/CenteredIconLabelDescriptionList"/>
    <dgm:cxn modelId="{BAC1132A-EF5A-4B7B-BCB8-523C241253FA}" type="presParOf" srcId="{58495AE7-0BEF-4314-9EC6-AD853B32EE85}" destId="{EA32DD19-B69D-4F36-B737-D531A99B220D}" srcOrd="1" destOrd="0" presId="urn:microsoft.com/office/officeart/2018/5/layout/CenteredIconLabelDescriptionList"/>
    <dgm:cxn modelId="{AA2873D1-CA41-48D8-9136-468CBD3B063A}" type="presParOf" srcId="{58495AE7-0BEF-4314-9EC6-AD853B32EE85}" destId="{1ADF5EF7-BA2D-4B55-B8CD-69181F1D17E3}" srcOrd="2" destOrd="0" presId="urn:microsoft.com/office/officeart/2018/5/layout/CenteredIconLabelDescriptionList"/>
    <dgm:cxn modelId="{93A2D54D-353C-43D2-8FD5-E6C38C7639E1}" type="presParOf" srcId="{58495AE7-0BEF-4314-9EC6-AD853B32EE85}" destId="{1C919911-C6CC-40F0-B795-7EE74F0FFFC0}" srcOrd="3" destOrd="0" presId="urn:microsoft.com/office/officeart/2018/5/layout/CenteredIconLabelDescriptionList"/>
    <dgm:cxn modelId="{92263FC8-BFAD-4B61-B578-F5E6080E6658}" type="presParOf" srcId="{58495AE7-0BEF-4314-9EC6-AD853B32EE85}" destId="{3385CA9C-738B-4B39-9A1C-A5B142A38324}" srcOrd="4" destOrd="0" presId="urn:microsoft.com/office/officeart/2018/5/layout/CenteredIconLabelDescriptionList"/>
    <dgm:cxn modelId="{4A8E96CB-0473-4E60-A04F-3D5B5529A5F5}" type="presParOf" srcId="{D6437846-6199-472C-983D-6C648B2AB03F}" destId="{41B059B6-ED22-45FA-8592-BA8280481AE3}" srcOrd="7" destOrd="0" presId="urn:microsoft.com/office/officeart/2018/5/layout/CenteredIconLabelDescriptionList"/>
    <dgm:cxn modelId="{F694BA88-F1C4-3447-B3E9-117940CAC6C4}" type="presParOf" srcId="{D6437846-6199-472C-983D-6C648B2AB03F}" destId="{ABB5931A-0C23-A14F-8BBF-D9C74CC390ED}" srcOrd="8" destOrd="0" presId="urn:microsoft.com/office/officeart/2018/5/layout/CenteredIconLabelDescriptionList"/>
    <dgm:cxn modelId="{E1E2607B-A791-6747-BF40-EF16C4040876}" type="presParOf" srcId="{ABB5931A-0C23-A14F-8BBF-D9C74CC390ED}" destId="{1EBD22C4-C480-7244-BE08-EA6B8237B038}" srcOrd="0" destOrd="0" presId="urn:microsoft.com/office/officeart/2018/5/layout/CenteredIconLabelDescriptionList"/>
    <dgm:cxn modelId="{E94124A1-07BF-EC42-8DFB-9D9B170EE43B}" type="presParOf" srcId="{ABB5931A-0C23-A14F-8BBF-D9C74CC390ED}" destId="{7962D7FE-2679-7C43-98E2-FB7C11F28FEF}" srcOrd="1" destOrd="0" presId="urn:microsoft.com/office/officeart/2018/5/layout/CenteredIconLabelDescriptionList"/>
    <dgm:cxn modelId="{F15564AC-7E88-D740-AA91-21C29C380B49}" type="presParOf" srcId="{ABB5931A-0C23-A14F-8BBF-D9C74CC390ED}" destId="{225EA72A-B18D-E541-9B29-F5FE83671690}" srcOrd="2" destOrd="0" presId="urn:microsoft.com/office/officeart/2018/5/layout/CenteredIconLabelDescriptionList"/>
    <dgm:cxn modelId="{24554DCB-171E-6649-B210-6D1349520023}" type="presParOf" srcId="{ABB5931A-0C23-A14F-8BBF-D9C74CC390ED}" destId="{FE11ED42-B889-1A47-9A01-DE4E8A32F009}" srcOrd="3" destOrd="0" presId="urn:microsoft.com/office/officeart/2018/5/layout/CenteredIconLabelDescriptionList"/>
    <dgm:cxn modelId="{D6A55CD2-141D-0240-AEBD-7DC6041E7929}" type="presParOf" srcId="{ABB5931A-0C23-A14F-8BBF-D9C74CC390ED}" destId="{FC8DCD7F-96F8-2449-AF21-D08F1DE308E2}" srcOrd="4" destOrd="0" presId="urn:microsoft.com/office/officeart/2018/5/layout/CenteredIconLabelDescriptionList"/>
    <dgm:cxn modelId="{938055AF-7171-F94B-B7EC-6800A5ECC723}" type="presParOf" srcId="{D6437846-6199-472C-983D-6C648B2AB03F}" destId="{DB275739-B0A6-AA42-9C8E-B8F86049F042}" srcOrd="9" destOrd="0" presId="urn:microsoft.com/office/officeart/2018/5/layout/CenteredIconLabelDescriptionList"/>
    <dgm:cxn modelId="{D7C6452B-2A23-47A9-9101-B763C001F5D0}" type="presParOf" srcId="{D6437846-6199-472C-983D-6C648B2AB03F}" destId="{951F0D66-A612-44D9-B0E5-3B2B77DD9294}" srcOrd="10" destOrd="0" presId="urn:microsoft.com/office/officeart/2018/5/layout/CenteredIconLabelDescriptionList"/>
    <dgm:cxn modelId="{4C3BCAA0-7969-43A8-BC4E-6C86253F02A8}" type="presParOf" srcId="{951F0D66-A612-44D9-B0E5-3B2B77DD9294}" destId="{806F91F3-CD77-4227-8556-7C992544D1C1}" srcOrd="0" destOrd="0" presId="urn:microsoft.com/office/officeart/2018/5/layout/CenteredIconLabelDescriptionList"/>
    <dgm:cxn modelId="{94A59686-0648-440B-9B59-2FB55EF70EE2}" type="presParOf" srcId="{951F0D66-A612-44D9-B0E5-3B2B77DD9294}" destId="{F1195C1B-9573-4288-9F6E-6D023D6BFA3F}" srcOrd="1" destOrd="0" presId="urn:microsoft.com/office/officeart/2018/5/layout/CenteredIconLabelDescriptionList"/>
    <dgm:cxn modelId="{8F05BDE1-AD67-4750-90B7-5842DD6DFC56}" type="presParOf" srcId="{951F0D66-A612-44D9-B0E5-3B2B77DD9294}" destId="{195711CA-E889-48DA-AE7C-11BFA34ACA2D}" srcOrd="2" destOrd="0" presId="urn:microsoft.com/office/officeart/2018/5/layout/CenteredIconLabelDescriptionList"/>
    <dgm:cxn modelId="{42848B26-5C5B-4E2D-B65D-61DA38599B88}" type="presParOf" srcId="{951F0D66-A612-44D9-B0E5-3B2B77DD9294}" destId="{A84B0D5A-11D9-492E-8DB9-3FC81BDFE7D6}" srcOrd="3" destOrd="0" presId="urn:microsoft.com/office/officeart/2018/5/layout/CenteredIconLabelDescriptionList"/>
    <dgm:cxn modelId="{8E14DE9F-A78B-45F8-BE0B-36799BD0E2F4}" type="presParOf" srcId="{951F0D66-A612-44D9-B0E5-3B2B77DD9294}" destId="{3FCAC923-9671-42E2-AF6A-D7F62FA924BA}" srcOrd="4" destOrd="0" presId="urn:microsoft.com/office/officeart/2018/5/layout/CenteredIconLabelDescriptionList"/>
    <dgm:cxn modelId="{5FE672B8-F9F2-461F-957C-ED0D797AA721}" type="presParOf" srcId="{D6437846-6199-472C-983D-6C648B2AB03F}" destId="{40DB869F-B97C-4DDE-8C95-0E9EB4E0BC00}" srcOrd="11" destOrd="0" presId="urn:microsoft.com/office/officeart/2018/5/layout/CenteredIconLabelDescriptionList"/>
    <dgm:cxn modelId="{BA732CFC-CAA6-4679-A01A-060E9E38AB1A}" type="presParOf" srcId="{D6437846-6199-472C-983D-6C648B2AB03F}" destId="{EF966B1B-3A11-47C2-9135-EF78A1AB5C79}" srcOrd="12" destOrd="0" presId="urn:microsoft.com/office/officeart/2018/5/layout/CenteredIconLabelDescriptionList"/>
    <dgm:cxn modelId="{0D02F8F7-CFFC-4631-AEDB-B6457B4507D8}" type="presParOf" srcId="{EF966B1B-3A11-47C2-9135-EF78A1AB5C79}" destId="{60B22450-23C9-40B9-BB21-830A228A848F}" srcOrd="0" destOrd="0" presId="urn:microsoft.com/office/officeart/2018/5/layout/CenteredIconLabelDescriptionList"/>
    <dgm:cxn modelId="{B8BB3D4C-7EC2-467C-98EA-FAEC22744494}" type="presParOf" srcId="{EF966B1B-3A11-47C2-9135-EF78A1AB5C79}" destId="{CC49EECF-345C-4042-A716-87556A0EBD75}" srcOrd="1" destOrd="0" presId="urn:microsoft.com/office/officeart/2018/5/layout/CenteredIconLabelDescriptionList"/>
    <dgm:cxn modelId="{5813113C-72DB-4E13-AA37-0F635CD010F6}" type="presParOf" srcId="{EF966B1B-3A11-47C2-9135-EF78A1AB5C79}" destId="{EDB13DA4-CA81-4CA2-925F-53C33804DF14}" srcOrd="2" destOrd="0" presId="urn:microsoft.com/office/officeart/2018/5/layout/CenteredIconLabelDescriptionList"/>
    <dgm:cxn modelId="{4F8A1E4D-3C3D-43AD-8193-3E3DE1FE8A4D}" type="presParOf" srcId="{EF966B1B-3A11-47C2-9135-EF78A1AB5C79}" destId="{2456ADB5-F3D9-44AD-AF75-F68DE7F7F9CF}" srcOrd="3" destOrd="0" presId="urn:microsoft.com/office/officeart/2018/5/layout/CenteredIconLabelDescriptionList"/>
    <dgm:cxn modelId="{37D0EDDD-2204-45D1-996B-584E10F1362E}" type="presParOf" srcId="{EF966B1B-3A11-47C2-9135-EF78A1AB5C79}" destId="{998A3025-796C-4BAE-8B8E-DA2FFF49DD2B}"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80B3F00-8D3A-4ABD-A2B7-DE7DECF33AA1}"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CA175E56-2EEF-499B-8E18-2317272008CE}">
      <dgm:prSet/>
      <dgm:spPr/>
      <dgm:t>
        <a:bodyPr/>
        <a:lstStyle/>
        <a:p>
          <a:pPr>
            <a:lnSpc>
              <a:spcPct val="100000"/>
            </a:lnSpc>
            <a:defRPr b="1"/>
          </a:pPr>
          <a:r>
            <a:rPr lang="en-US" b="1" i="1" dirty="0"/>
            <a:t>MLDP System Architecture</a:t>
          </a:r>
          <a:endParaRPr lang="en-US" dirty="0"/>
        </a:p>
      </dgm:t>
    </dgm:pt>
    <dgm:pt modelId="{CD0724FA-BA95-4955-BCCE-7D875C554F37}" type="parTrans" cxnId="{A46B94F6-3EF8-4449-9F41-D3CBEF01436C}">
      <dgm:prSet/>
      <dgm:spPr/>
      <dgm:t>
        <a:bodyPr/>
        <a:lstStyle/>
        <a:p>
          <a:endParaRPr lang="en-US"/>
        </a:p>
      </dgm:t>
    </dgm:pt>
    <dgm:pt modelId="{DF197A84-CF41-4842-A849-401BF731F45B}" type="sibTrans" cxnId="{A46B94F6-3EF8-4449-9F41-D3CBEF01436C}">
      <dgm:prSet/>
      <dgm:spPr/>
      <dgm:t>
        <a:bodyPr/>
        <a:lstStyle/>
        <a:p>
          <a:endParaRPr lang="en-US"/>
        </a:p>
      </dgm:t>
    </dgm:pt>
    <dgm:pt modelId="{3143779A-E208-4577-AB01-6FDAB27B61C5}">
      <dgm:prSet/>
      <dgm:spPr/>
      <dgm:t>
        <a:bodyPr/>
        <a:lstStyle/>
        <a:p>
          <a:pPr>
            <a:lnSpc>
              <a:spcPct val="100000"/>
            </a:lnSpc>
            <a:defRPr b="1"/>
          </a:pPr>
          <a:r>
            <a:rPr lang="en-US"/>
            <a:t>Data Archive</a:t>
          </a:r>
        </a:p>
      </dgm:t>
    </dgm:pt>
    <dgm:pt modelId="{C338BE7A-65C9-4EA0-9EC3-266DBC9BFB3A}" type="parTrans" cxnId="{F6163B1C-4B02-407A-BED8-047693B5B0E9}">
      <dgm:prSet/>
      <dgm:spPr/>
      <dgm:t>
        <a:bodyPr/>
        <a:lstStyle/>
        <a:p>
          <a:endParaRPr lang="en-US"/>
        </a:p>
      </dgm:t>
    </dgm:pt>
    <dgm:pt modelId="{C84D934B-9999-4076-90E0-77854D666F65}" type="sibTrans" cxnId="{F6163B1C-4B02-407A-BED8-047693B5B0E9}">
      <dgm:prSet/>
      <dgm:spPr/>
      <dgm:t>
        <a:bodyPr/>
        <a:lstStyle/>
        <a:p>
          <a:endParaRPr lang="en-US"/>
        </a:p>
      </dgm:t>
    </dgm:pt>
    <dgm:pt modelId="{239DE513-E4A0-4088-8A2F-57964ED6BF3E}">
      <dgm:prSet/>
      <dgm:spPr/>
      <dgm:t>
        <a:bodyPr/>
        <a:lstStyle/>
        <a:p>
          <a:pPr>
            <a:lnSpc>
              <a:spcPct val="100000"/>
            </a:lnSpc>
            <a:defRPr b="1"/>
          </a:pPr>
          <a:r>
            <a:rPr lang="en-US"/>
            <a:t>Core Services</a:t>
          </a:r>
        </a:p>
      </dgm:t>
    </dgm:pt>
    <dgm:pt modelId="{5CAD9F6A-529B-41E4-9F6C-88F8E23F5AA8}" type="parTrans" cxnId="{02B4EAAD-60CD-4923-B916-F9186CAF827B}">
      <dgm:prSet/>
      <dgm:spPr/>
      <dgm:t>
        <a:bodyPr/>
        <a:lstStyle/>
        <a:p>
          <a:endParaRPr lang="en-US"/>
        </a:p>
      </dgm:t>
    </dgm:pt>
    <dgm:pt modelId="{6CEBA883-3AED-40AD-870E-112D8E832949}" type="sibTrans" cxnId="{02B4EAAD-60CD-4923-B916-F9186CAF827B}">
      <dgm:prSet/>
      <dgm:spPr/>
      <dgm:t>
        <a:bodyPr/>
        <a:lstStyle/>
        <a:p>
          <a:endParaRPr lang="en-US"/>
        </a:p>
      </dgm:t>
    </dgm:pt>
    <dgm:pt modelId="{BA70A16B-E006-4CB5-A120-FCF882AF01CE}">
      <dgm:prSet/>
      <dgm:spPr/>
      <dgm:t>
        <a:bodyPr/>
        <a:lstStyle/>
        <a:p>
          <a:pPr>
            <a:lnSpc>
              <a:spcPct val="100000"/>
            </a:lnSpc>
            <a:defRPr b="1"/>
          </a:pPr>
          <a:r>
            <a:rPr lang="en-US" dirty="0"/>
            <a:t>API</a:t>
          </a:r>
        </a:p>
      </dgm:t>
    </dgm:pt>
    <dgm:pt modelId="{4A429232-D504-4DDF-A1AA-8F98ABF76545}" type="parTrans" cxnId="{03A4C2DD-5E1C-44A2-ACBB-5B6D3CAC63D5}">
      <dgm:prSet/>
      <dgm:spPr/>
      <dgm:t>
        <a:bodyPr/>
        <a:lstStyle/>
        <a:p>
          <a:endParaRPr lang="en-US"/>
        </a:p>
      </dgm:t>
    </dgm:pt>
    <dgm:pt modelId="{73FEA77E-AC32-4303-B96A-D88C0044F6A7}" type="sibTrans" cxnId="{03A4C2DD-5E1C-44A2-ACBB-5B6D3CAC63D5}">
      <dgm:prSet/>
      <dgm:spPr/>
      <dgm:t>
        <a:bodyPr/>
        <a:lstStyle/>
        <a:p>
          <a:endParaRPr lang="en-US"/>
        </a:p>
      </dgm:t>
    </dgm:pt>
    <dgm:pt modelId="{3ADE5C6C-02F4-4024-A401-329E59591EFE}">
      <dgm:prSet/>
      <dgm:spPr/>
      <dgm:t>
        <a:bodyPr/>
        <a:lstStyle/>
        <a:p>
          <a:pPr>
            <a:lnSpc>
              <a:spcPct val="100000"/>
            </a:lnSpc>
            <a:defRPr b="1"/>
          </a:pPr>
          <a:r>
            <a:rPr lang="en-US" dirty="0"/>
            <a:t>Applications</a:t>
          </a:r>
        </a:p>
      </dgm:t>
    </dgm:pt>
    <dgm:pt modelId="{1A05002D-C363-4591-81CC-A2919782C0F6}" type="parTrans" cxnId="{52F30DB4-0018-4CCA-B5A7-69CC15676930}">
      <dgm:prSet/>
      <dgm:spPr/>
      <dgm:t>
        <a:bodyPr/>
        <a:lstStyle/>
        <a:p>
          <a:endParaRPr lang="en-US"/>
        </a:p>
      </dgm:t>
    </dgm:pt>
    <dgm:pt modelId="{DFF965B8-5792-4E5A-BB1F-DB556F9EC52A}" type="sibTrans" cxnId="{52F30DB4-0018-4CCA-B5A7-69CC15676930}">
      <dgm:prSet/>
      <dgm:spPr/>
      <dgm:t>
        <a:bodyPr/>
        <a:lstStyle/>
        <a:p>
          <a:endParaRPr lang="en-US"/>
        </a:p>
      </dgm:t>
    </dgm:pt>
    <dgm:pt modelId="{82F78C68-CD61-440B-AC3F-13DEFA9C45B4}">
      <dgm:prSet/>
      <dgm:spPr/>
      <dgm:t>
        <a:bodyPr/>
        <a:lstStyle/>
        <a:p>
          <a:pPr>
            <a:lnSpc>
              <a:spcPct val="100000"/>
            </a:lnSpc>
            <a:defRPr b="1"/>
          </a:pPr>
          <a:r>
            <a:rPr lang="en-US" dirty="0"/>
            <a:t>Web Application</a:t>
          </a:r>
        </a:p>
      </dgm:t>
    </dgm:pt>
    <dgm:pt modelId="{94B5E542-E787-46A5-A17C-5533E6B904B3}" type="parTrans" cxnId="{CB0DAAD9-97BF-45C0-9DF1-8FCA0503BCBC}">
      <dgm:prSet/>
      <dgm:spPr/>
      <dgm:t>
        <a:bodyPr/>
        <a:lstStyle/>
        <a:p>
          <a:endParaRPr lang="en-US"/>
        </a:p>
      </dgm:t>
    </dgm:pt>
    <dgm:pt modelId="{FBDEE6E0-C644-44C3-9897-8EF6BB005168}" type="sibTrans" cxnId="{CB0DAAD9-97BF-45C0-9DF1-8FCA0503BCBC}">
      <dgm:prSet/>
      <dgm:spPr/>
      <dgm:t>
        <a:bodyPr/>
        <a:lstStyle/>
        <a:p>
          <a:endParaRPr lang="en-US"/>
        </a:p>
      </dgm:t>
    </dgm:pt>
    <dgm:pt modelId="{19AB20EC-C113-E948-BF28-9B486556A1E2}">
      <dgm:prSet/>
      <dgm:spPr/>
      <dgm:t>
        <a:bodyPr/>
        <a:lstStyle/>
        <a:p>
          <a:pPr>
            <a:lnSpc>
              <a:spcPct val="100000"/>
            </a:lnSpc>
            <a:defRPr b="1"/>
          </a:pPr>
          <a:r>
            <a:rPr lang="en-US" dirty="0"/>
            <a:t>Client Libraries</a:t>
          </a:r>
        </a:p>
      </dgm:t>
    </dgm:pt>
    <dgm:pt modelId="{D5A297C1-1037-EA4F-B9D1-26EFD6196790}" type="parTrans" cxnId="{50762D46-6538-ED4F-A2FA-2BDB504C5E90}">
      <dgm:prSet/>
      <dgm:spPr/>
      <dgm:t>
        <a:bodyPr/>
        <a:lstStyle/>
        <a:p>
          <a:endParaRPr lang="en-US"/>
        </a:p>
      </dgm:t>
    </dgm:pt>
    <dgm:pt modelId="{9EAA1107-6389-0140-83B2-DDBDBE6F24BB}" type="sibTrans" cxnId="{50762D46-6538-ED4F-A2FA-2BDB504C5E90}">
      <dgm:prSet/>
      <dgm:spPr/>
      <dgm:t>
        <a:bodyPr/>
        <a:lstStyle/>
        <a:p>
          <a:endParaRPr lang="en-US"/>
        </a:p>
      </dgm:t>
    </dgm:pt>
    <dgm:pt modelId="{D6437846-6199-472C-983D-6C648B2AB03F}" type="pres">
      <dgm:prSet presAssocID="{080B3F00-8D3A-4ABD-A2B7-DE7DECF33AA1}" presName="root" presStyleCnt="0">
        <dgm:presLayoutVars>
          <dgm:dir/>
          <dgm:resizeHandles val="exact"/>
        </dgm:presLayoutVars>
      </dgm:prSet>
      <dgm:spPr/>
    </dgm:pt>
    <dgm:pt modelId="{14278BE0-FD9F-43AD-8467-5791DCBE6B0F}" type="pres">
      <dgm:prSet presAssocID="{CA175E56-2EEF-499B-8E18-2317272008CE}" presName="compNode" presStyleCnt="0"/>
      <dgm:spPr/>
    </dgm:pt>
    <dgm:pt modelId="{11A20CC7-3001-49B5-A42C-44026712ADF2}" type="pres">
      <dgm:prSet presAssocID="{CA175E56-2EEF-499B-8E18-2317272008CE}" presName="iconRect" presStyleLbl="node1" presStyleIdx="0" presStyleCnt="7" custScaleX="267264" custScaleY="168315" custLinFactNeighborY="-29904"/>
      <dgm:spPr>
        <a:blipFill>
          <a:blip xmlns:r="http://schemas.openxmlformats.org/officeDocument/2006/relationships" r:embed="rId1"/>
          <a:srcRect/>
          <a:stretch>
            <a:fillRect t="-1000" b="-1000"/>
          </a:stretch>
        </a:blipFill>
        <a:ln>
          <a:noFill/>
        </a:ln>
      </dgm:spPr>
    </dgm:pt>
    <dgm:pt modelId="{2509A263-1594-441A-B0F3-422C0168FB7B}" type="pres">
      <dgm:prSet presAssocID="{CA175E56-2EEF-499B-8E18-2317272008CE}" presName="iconSpace" presStyleCnt="0"/>
      <dgm:spPr/>
    </dgm:pt>
    <dgm:pt modelId="{A1E2DC20-2BA9-43DD-8F9B-79D021EEEABF}" type="pres">
      <dgm:prSet presAssocID="{CA175E56-2EEF-499B-8E18-2317272008CE}" presName="parTx" presStyleLbl="revTx" presStyleIdx="0" presStyleCnt="14">
        <dgm:presLayoutVars>
          <dgm:chMax val="0"/>
          <dgm:chPref val="0"/>
        </dgm:presLayoutVars>
      </dgm:prSet>
      <dgm:spPr/>
    </dgm:pt>
    <dgm:pt modelId="{66577110-5616-45C6-8825-9669D9E67F05}" type="pres">
      <dgm:prSet presAssocID="{CA175E56-2EEF-499B-8E18-2317272008CE}" presName="txSpace" presStyleCnt="0"/>
      <dgm:spPr/>
    </dgm:pt>
    <dgm:pt modelId="{8EB07362-0992-41DD-89B5-C79B68FCE352}" type="pres">
      <dgm:prSet presAssocID="{CA175E56-2EEF-499B-8E18-2317272008CE}" presName="desTx" presStyleLbl="revTx" presStyleIdx="1" presStyleCnt="14">
        <dgm:presLayoutVars/>
      </dgm:prSet>
      <dgm:spPr/>
    </dgm:pt>
    <dgm:pt modelId="{2C4AC633-1F07-4C18-B442-36357F7D471A}" type="pres">
      <dgm:prSet presAssocID="{DF197A84-CF41-4842-A849-401BF731F45B}" presName="sibTrans" presStyleCnt="0"/>
      <dgm:spPr/>
    </dgm:pt>
    <dgm:pt modelId="{D0CECC8F-9D69-4F74-B051-C5FE3BC86D08}" type="pres">
      <dgm:prSet presAssocID="{3143779A-E208-4577-AB01-6FDAB27B61C5}" presName="compNode" presStyleCnt="0"/>
      <dgm:spPr/>
    </dgm:pt>
    <dgm:pt modelId="{FA3EA97E-8767-41B4-8134-03CF534D6E22}" type="pres">
      <dgm:prSet presAssocID="{3143779A-E208-4577-AB01-6FDAB27B61C5}" presName="iconRect" presStyleLbl="node1" presStyleIdx="1" presStyleCnt="7" custScaleX="215315"/>
      <dgm:spPr>
        <a:blipFill>
          <a:blip xmlns:r="http://schemas.openxmlformats.org/officeDocument/2006/relationships" r:embed="rId2"/>
          <a:srcRect/>
          <a:stretch>
            <a:fillRect t="-10000" b="-10000"/>
          </a:stretch>
        </a:blipFill>
        <a:ln>
          <a:noFill/>
        </a:ln>
      </dgm:spPr>
    </dgm:pt>
    <dgm:pt modelId="{850AAA66-8F1F-47A6-A437-E6A90C87BEB3}" type="pres">
      <dgm:prSet presAssocID="{3143779A-E208-4577-AB01-6FDAB27B61C5}" presName="iconSpace" presStyleCnt="0"/>
      <dgm:spPr/>
    </dgm:pt>
    <dgm:pt modelId="{95EE41C0-DF49-48A5-876A-02C9C400BBAF}" type="pres">
      <dgm:prSet presAssocID="{3143779A-E208-4577-AB01-6FDAB27B61C5}" presName="parTx" presStyleLbl="revTx" presStyleIdx="2" presStyleCnt="14">
        <dgm:presLayoutVars>
          <dgm:chMax val="0"/>
          <dgm:chPref val="0"/>
        </dgm:presLayoutVars>
      </dgm:prSet>
      <dgm:spPr/>
    </dgm:pt>
    <dgm:pt modelId="{EAFEFCC5-68ED-458A-8FD3-3D053F349645}" type="pres">
      <dgm:prSet presAssocID="{3143779A-E208-4577-AB01-6FDAB27B61C5}" presName="txSpace" presStyleCnt="0"/>
      <dgm:spPr/>
    </dgm:pt>
    <dgm:pt modelId="{36EDFD94-4E1B-48A6-A82B-A1E1E4AD225C}" type="pres">
      <dgm:prSet presAssocID="{3143779A-E208-4577-AB01-6FDAB27B61C5}" presName="desTx" presStyleLbl="revTx" presStyleIdx="3" presStyleCnt="14">
        <dgm:presLayoutVars/>
      </dgm:prSet>
      <dgm:spPr/>
    </dgm:pt>
    <dgm:pt modelId="{C781546B-26A7-4087-B6AF-4261BD2B0A1E}" type="pres">
      <dgm:prSet presAssocID="{C84D934B-9999-4076-90E0-77854D666F65}" presName="sibTrans" presStyleCnt="0"/>
      <dgm:spPr/>
    </dgm:pt>
    <dgm:pt modelId="{2410D78C-4AFF-4F5C-AA8C-D46F12A6C52A}" type="pres">
      <dgm:prSet presAssocID="{239DE513-E4A0-4088-8A2F-57964ED6BF3E}" presName="compNode" presStyleCnt="0"/>
      <dgm:spPr/>
    </dgm:pt>
    <dgm:pt modelId="{42568FA3-0BD6-4C9B-B280-6817F36F94BD}" type="pres">
      <dgm:prSet presAssocID="{239DE513-E4A0-4088-8A2F-57964ED6BF3E}" presName="iconRect" presStyleLbl="node1" presStyleIdx="2" presStyleCnt="7" custScaleX="215472"/>
      <dgm:spPr>
        <a:blipFill>
          <a:blip xmlns:r="http://schemas.openxmlformats.org/officeDocument/2006/relationships" r:embed="rId3"/>
          <a:srcRect/>
          <a:stretch>
            <a:fillRect t="-10000" b="-10000"/>
          </a:stretch>
        </a:blipFill>
        <a:ln>
          <a:noFill/>
        </a:ln>
      </dgm:spPr>
    </dgm:pt>
    <dgm:pt modelId="{C685AB2C-890A-4FA2-8D26-55E8B8771ED4}" type="pres">
      <dgm:prSet presAssocID="{239DE513-E4A0-4088-8A2F-57964ED6BF3E}" presName="iconSpace" presStyleCnt="0"/>
      <dgm:spPr/>
    </dgm:pt>
    <dgm:pt modelId="{4B73A237-EFD4-43B8-B068-B36303DB48F8}" type="pres">
      <dgm:prSet presAssocID="{239DE513-E4A0-4088-8A2F-57964ED6BF3E}" presName="parTx" presStyleLbl="revTx" presStyleIdx="4" presStyleCnt="14">
        <dgm:presLayoutVars>
          <dgm:chMax val="0"/>
          <dgm:chPref val="0"/>
        </dgm:presLayoutVars>
      </dgm:prSet>
      <dgm:spPr/>
    </dgm:pt>
    <dgm:pt modelId="{460BD95E-F257-4B61-A84D-79DC694D593C}" type="pres">
      <dgm:prSet presAssocID="{239DE513-E4A0-4088-8A2F-57964ED6BF3E}" presName="txSpace" presStyleCnt="0"/>
      <dgm:spPr/>
    </dgm:pt>
    <dgm:pt modelId="{6A2699BB-E722-4072-99C5-A9D6EBD43F0C}" type="pres">
      <dgm:prSet presAssocID="{239DE513-E4A0-4088-8A2F-57964ED6BF3E}" presName="desTx" presStyleLbl="revTx" presStyleIdx="5" presStyleCnt="14">
        <dgm:presLayoutVars/>
      </dgm:prSet>
      <dgm:spPr/>
    </dgm:pt>
    <dgm:pt modelId="{4CC5CF50-9D23-497B-A97B-C9E3B8F11228}" type="pres">
      <dgm:prSet presAssocID="{6CEBA883-3AED-40AD-870E-112D8E832949}" presName="sibTrans" presStyleCnt="0"/>
      <dgm:spPr/>
    </dgm:pt>
    <dgm:pt modelId="{58495AE7-0BEF-4314-9EC6-AD853B32EE85}" type="pres">
      <dgm:prSet presAssocID="{BA70A16B-E006-4CB5-A120-FCF882AF01CE}" presName="compNode" presStyleCnt="0"/>
      <dgm:spPr/>
    </dgm:pt>
    <dgm:pt modelId="{9314F9A2-94B2-4B1C-8A86-33E8ABD6394B}" type="pres">
      <dgm:prSet presAssocID="{BA70A16B-E006-4CB5-A120-FCF882AF01CE}" presName="iconRect" presStyleLbl="node1" presStyleIdx="3" presStyleCnt="7" custScaleX="215472" custScaleY="100163"/>
      <dgm:spPr>
        <a:blipFill>
          <a:blip xmlns:r="http://schemas.openxmlformats.org/officeDocument/2006/relationships" r:embed="rId4"/>
          <a:srcRect/>
          <a:stretch>
            <a:fillRect t="-10000" b="-10000"/>
          </a:stretch>
        </a:blipFill>
        <a:ln>
          <a:noFill/>
        </a:ln>
      </dgm:spPr>
    </dgm:pt>
    <dgm:pt modelId="{EA32DD19-B69D-4F36-B737-D531A99B220D}" type="pres">
      <dgm:prSet presAssocID="{BA70A16B-E006-4CB5-A120-FCF882AF01CE}" presName="iconSpace" presStyleCnt="0"/>
      <dgm:spPr/>
    </dgm:pt>
    <dgm:pt modelId="{1ADF5EF7-BA2D-4B55-B8CD-69181F1D17E3}" type="pres">
      <dgm:prSet presAssocID="{BA70A16B-E006-4CB5-A120-FCF882AF01CE}" presName="parTx" presStyleLbl="revTx" presStyleIdx="6" presStyleCnt="14">
        <dgm:presLayoutVars>
          <dgm:chMax val="0"/>
          <dgm:chPref val="0"/>
        </dgm:presLayoutVars>
      </dgm:prSet>
      <dgm:spPr/>
    </dgm:pt>
    <dgm:pt modelId="{1C919911-C6CC-40F0-B795-7EE74F0FFFC0}" type="pres">
      <dgm:prSet presAssocID="{BA70A16B-E006-4CB5-A120-FCF882AF01CE}" presName="txSpace" presStyleCnt="0"/>
      <dgm:spPr/>
    </dgm:pt>
    <dgm:pt modelId="{3385CA9C-738B-4B39-9A1C-A5B142A38324}" type="pres">
      <dgm:prSet presAssocID="{BA70A16B-E006-4CB5-A120-FCF882AF01CE}" presName="desTx" presStyleLbl="revTx" presStyleIdx="7" presStyleCnt="14">
        <dgm:presLayoutVars/>
      </dgm:prSet>
      <dgm:spPr/>
    </dgm:pt>
    <dgm:pt modelId="{41B059B6-ED22-45FA-8592-BA8280481AE3}" type="pres">
      <dgm:prSet presAssocID="{73FEA77E-AC32-4303-B96A-D88C0044F6A7}" presName="sibTrans" presStyleCnt="0"/>
      <dgm:spPr/>
    </dgm:pt>
    <dgm:pt modelId="{ABB5931A-0C23-A14F-8BBF-D9C74CC390ED}" type="pres">
      <dgm:prSet presAssocID="{19AB20EC-C113-E948-BF28-9B486556A1E2}" presName="compNode" presStyleCnt="0"/>
      <dgm:spPr/>
    </dgm:pt>
    <dgm:pt modelId="{1EBD22C4-C480-7244-BE08-EA6B8237B038}" type="pres">
      <dgm:prSet presAssocID="{19AB20EC-C113-E948-BF28-9B486556A1E2}" presName="iconRect" presStyleLbl="node1" presStyleIdx="4" presStyleCnt="7" custScaleX="215736"/>
      <dgm:spPr>
        <a:blipFill>
          <a:blip xmlns:r="http://schemas.openxmlformats.org/officeDocument/2006/relationships" r:embed="rId5">
            <a:extLst>
              <a:ext uri="{28A0092B-C50C-407E-A947-70E740481C1C}">
                <a14:useLocalDpi xmlns:a14="http://schemas.microsoft.com/office/drawing/2010/main" val="0"/>
              </a:ext>
            </a:extLst>
          </a:blip>
          <a:srcRect/>
          <a:stretch>
            <a:fillRect t="-10000" b="-10000"/>
          </a:stretch>
        </a:blipFill>
      </dgm:spPr>
    </dgm:pt>
    <dgm:pt modelId="{7962D7FE-2679-7C43-98E2-FB7C11F28FEF}" type="pres">
      <dgm:prSet presAssocID="{19AB20EC-C113-E948-BF28-9B486556A1E2}" presName="iconSpace" presStyleCnt="0"/>
      <dgm:spPr/>
    </dgm:pt>
    <dgm:pt modelId="{225EA72A-B18D-E541-9B29-F5FE83671690}" type="pres">
      <dgm:prSet presAssocID="{19AB20EC-C113-E948-BF28-9B486556A1E2}" presName="parTx" presStyleLbl="revTx" presStyleIdx="8" presStyleCnt="14">
        <dgm:presLayoutVars>
          <dgm:chMax val="0"/>
          <dgm:chPref val="0"/>
        </dgm:presLayoutVars>
      </dgm:prSet>
      <dgm:spPr/>
    </dgm:pt>
    <dgm:pt modelId="{FE11ED42-B889-1A47-9A01-DE4E8A32F009}" type="pres">
      <dgm:prSet presAssocID="{19AB20EC-C113-E948-BF28-9B486556A1E2}" presName="txSpace" presStyleCnt="0"/>
      <dgm:spPr/>
    </dgm:pt>
    <dgm:pt modelId="{FC8DCD7F-96F8-2449-AF21-D08F1DE308E2}" type="pres">
      <dgm:prSet presAssocID="{19AB20EC-C113-E948-BF28-9B486556A1E2}" presName="desTx" presStyleLbl="revTx" presStyleIdx="9" presStyleCnt="14">
        <dgm:presLayoutVars/>
      </dgm:prSet>
      <dgm:spPr/>
    </dgm:pt>
    <dgm:pt modelId="{DB275739-B0A6-AA42-9C8E-B8F86049F042}" type="pres">
      <dgm:prSet presAssocID="{9EAA1107-6389-0140-83B2-DDBDBE6F24BB}" presName="sibTrans" presStyleCnt="0"/>
      <dgm:spPr/>
    </dgm:pt>
    <dgm:pt modelId="{951F0D66-A612-44D9-B0E5-3B2B77DD9294}" type="pres">
      <dgm:prSet presAssocID="{3ADE5C6C-02F4-4024-A401-329E59591EFE}" presName="compNode" presStyleCnt="0"/>
      <dgm:spPr/>
    </dgm:pt>
    <dgm:pt modelId="{806F91F3-CD77-4227-8556-7C992544D1C1}" type="pres">
      <dgm:prSet presAssocID="{3ADE5C6C-02F4-4024-A401-329E59591EFE}" presName="iconRect" presStyleLbl="node1" presStyleIdx="5" presStyleCnt="7" custScaleX="267743" custScaleY="167580" custLinFactNeighborY="-52542"/>
      <dgm:spPr>
        <a:blipFill>
          <a:blip xmlns:r="http://schemas.openxmlformats.org/officeDocument/2006/relationships" r:embed="rId6"/>
          <a:srcRect/>
          <a:stretch>
            <a:fillRect t="-9000" b="-9000"/>
          </a:stretch>
        </a:blipFill>
        <a:ln>
          <a:noFill/>
        </a:ln>
      </dgm:spPr>
    </dgm:pt>
    <dgm:pt modelId="{F1195C1B-9573-4288-9F6E-6D023D6BFA3F}" type="pres">
      <dgm:prSet presAssocID="{3ADE5C6C-02F4-4024-A401-329E59591EFE}" presName="iconSpace" presStyleCnt="0"/>
      <dgm:spPr/>
    </dgm:pt>
    <dgm:pt modelId="{195711CA-E889-48DA-AE7C-11BFA34ACA2D}" type="pres">
      <dgm:prSet presAssocID="{3ADE5C6C-02F4-4024-A401-329E59591EFE}" presName="parTx" presStyleLbl="revTx" presStyleIdx="10" presStyleCnt="14" custLinFactNeighborY="-13340">
        <dgm:presLayoutVars>
          <dgm:chMax val="0"/>
          <dgm:chPref val="0"/>
        </dgm:presLayoutVars>
      </dgm:prSet>
      <dgm:spPr/>
    </dgm:pt>
    <dgm:pt modelId="{A84B0D5A-11D9-492E-8DB9-3FC81BDFE7D6}" type="pres">
      <dgm:prSet presAssocID="{3ADE5C6C-02F4-4024-A401-329E59591EFE}" presName="txSpace" presStyleCnt="0"/>
      <dgm:spPr/>
    </dgm:pt>
    <dgm:pt modelId="{3FCAC923-9671-42E2-AF6A-D7F62FA924BA}" type="pres">
      <dgm:prSet presAssocID="{3ADE5C6C-02F4-4024-A401-329E59591EFE}" presName="desTx" presStyleLbl="revTx" presStyleIdx="11" presStyleCnt="14">
        <dgm:presLayoutVars/>
      </dgm:prSet>
      <dgm:spPr/>
    </dgm:pt>
    <dgm:pt modelId="{40DB869F-B97C-4DDE-8C95-0E9EB4E0BC00}" type="pres">
      <dgm:prSet presAssocID="{DFF965B8-5792-4E5A-BB1F-DB556F9EC52A}" presName="sibTrans" presStyleCnt="0"/>
      <dgm:spPr/>
    </dgm:pt>
    <dgm:pt modelId="{EF966B1B-3A11-47C2-9135-EF78A1AB5C79}" type="pres">
      <dgm:prSet presAssocID="{82F78C68-CD61-440B-AC3F-13DEFA9C45B4}" presName="compNode" presStyleCnt="0"/>
      <dgm:spPr/>
    </dgm:pt>
    <dgm:pt modelId="{60B22450-23C9-40B9-BB21-830A228A848F}" type="pres">
      <dgm:prSet presAssocID="{82F78C68-CD61-440B-AC3F-13DEFA9C45B4}" presName="iconRect" presStyleLbl="node1" presStyleIdx="6" presStyleCnt="7" custScaleX="215472"/>
      <dgm:spPr>
        <a:blipFill>
          <a:blip xmlns:r="http://schemas.openxmlformats.org/officeDocument/2006/relationships" r:embed="rId7"/>
          <a:srcRect/>
          <a:stretch>
            <a:fillRect t="-27000" b="-27000"/>
          </a:stretch>
        </a:blipFill>
        <a:ln>
          <a:noFill/>
        </a:ln>
      </dgm:spPr>
    </dgm:pt>
    <dgm:pt modelId="{CC49EECF-345C-4042-A716-87556A0EBD75}" type="pres">
      <dgm:prSet presAssocID="{82F78C68-CD61-440B-AC3F-13DEFA9C45B4}" presName="iconSpace" presStyleCnt="0"/>
      <dgm:spPr/>
    </dgm:pt>
    <dgm:pt modelId="{EDB13DA4-CA81-4CA2-925F-53C33804DF14}" type="pres">
      <dgm:prSet presAssocID="{82F78C68-CD61-440B-AC3F-13DEFA9C45B4}" presName="parTx" presStyleLbl="revTx" presStyleIdx="12" presStyleCnt="14">
        <dgm:presLayoutVars>
          <dgm:chMax val="0"/>
          <dgm:chPref val="0"/>
        </dgm:presLayoutVars>
      </dgm:prSet>
      <dgm:spPr/>
    </dgm:pt>
    <dgm:pt modelId="{2456ADB5-F3D9-44AD-AF75-F68DE7F7F9CF}" type="pres">
      <dgm:prSet presAssocID="{82F78C68-CD61-440B-AC3F-13DEFA9C45B4}" presName="txSpace" presStyleCnt="0"/>
      <dgm:spPr/>
    </dgm:pt>
    <dgm:pt modelId="{998A3025-796C-4BAE-8B8E-DA2FFF49DD2B}" type="pres">
      <dgm:prSet presAssocID="{82F78C68-CD61-440B-AC3F-13DEFA9C45B4}" presName="desTx" presStyleLbl="revTx" presStyleIdx="13" presStyleCnt="14">
        <dgm:presLayoutVars/>
      </dgm:prSet>
      <dgm:spPr/>
    </dgm:pt>
  </dgm:ptLst>
  <dgm:cxnLst>
    <dgm:cxn modelId="{F6163B1C-4B02-407A-BED8-047693B5B0E9}" srcId="{080B3F00-8D3A-4ABD-A2B7-DE7DECF33AA1}" destId="{3143779A-E208-4577-AB01-6FDAB27B61C5}" srcOrd="1" destOrd="0" parTransId="{C338BE7A-65C9-4EA0-9EC3-266DBC9BFB3A}" sibTransId="{C84D934B-9999-4076-90E0-77854D666F65}"/>
    <dgm:cxn modelId="{9FD8FE44-6151-4CCC-8144-051F5376A7ED}" type="presOf" srcId="{BA70A16B-E006-4CB5-A120-FCF882AF01CE}" destId="{1ADF5EF7-BA2D-4B55-B8CD-69181F1D17E3}" srcOrd="0" destOrd="0" presId="urn:microsoft.com/office/officeart/2018/5/layout/CenteredIconLabelDescriptionList"/>
    <dgm:cxn modelId="{50762D46-6538-ED4F-A2FA-2BDB504C5E90}" srcId="{080B3F00-8D3A-4ABD-A2B7-DE7DECF33AA1}" destId="{19AB20EC-C113-E948-BF28-9B486556A1E2}" srcOrd="4" destOrd="0" parTransId="{D5A297C1-1037-EA4F-B9D1-26EFD6196790}" sibTransId="{9EAA1107-6389-0140-83B2-DDBDBE6F24BB}"/>
    <dgm:cxn modelId="{333F0547-E8AC-664A-AB82-11385BC53770}" type="presOf" srcId="{19AB20EC-C113-E948-BF28-9B486556A1E2}" destId="{225EA72A-B18D-E541-9B29-F5FE83671690}" srcOrd="0" destOrd="0" presId="urn:microsoft.com/office/officeart/2018/5/layout/CenteredIconLabelDescriptionList"/>
    <dgm:cxn modelId="{D8B4208E-740A-4BE5-BB99-F6B3B87E5E8A}" type="presOf" srcId="{239DE513-E4A0-4088-8A2F-57964ED6BF3E}" destId="{4B73A237-EFD4-43B8-B068-B36303DB48F8}" srcOrd="0" destOrd="0" presId="urn:microsoft.com/office/officeart/2018/5/layout/CenteredIconLabelDescriptionList"/>
    <dgm:cxn modelId="{2B280699-B400-4690-9ECE-DA840CB80FA9}" type="presOf" srcId="{CA175E56-2EEF-499B-8E18-2317272008CE}" destId="{A1E2DC20-2BA9-43DD-8F9B-79D021EEEABF}" srcOrd="0" destOrd="0" presId="urn:microsoft.com/office/officeart/2018/5/layout/CenteredIconLabelDescriptionList"/>
    <dgm:cxn modelId="{06D1829A-0D5B-413A-A99F-F53807909BB2}" type="presOf" srcId="{82F78C68-CD61-440B-AC3F-13DEFA9C45B4}" destId="{EDB13DA4-CA81-4CA2-925F-53C33804DF14}" srcOrd="0" destOrd="0" presId="urn:microsoft.com/office/officeart/2018/5/layout/CenteredIconLabelDescriptionList"/>
    <dgm:cxn modelId="{02B4EAAD-60CD-4923-B916-F9186CAF827B}" srcId="{080B3F00-8D3A-4ABD-A2B7-DE7DECF33AA1}" destId="{239DE513-E4A0-4088-8A2F-57964ED6BF3E}" srcOrd="2" destOrd="0" parTransId="{5CAD9F6A-529B-41E4-9F6C-88F8E23F5AA8}" sibTransId="{6CEBA883-3AED-40AD-870E-112D8E832949}"/>
    <dgm:cxn modelId="{52F30DB4-0018-4CCA-B5A7-69CC15676930}" srcId="{080B3F00-8D3A-4ABD-A2B7-DE7DECF33AA1}" destId="{3ADE5C6C-02F4-4024-A401-329E59591EFE}" srcOrd="5" destOrd="0" parTransId="{1A05002D-C363-4591-81CC-A2919782C0F6}" sibTransId="{DFF965B8-5792-4E5A-BB1F-DB556F9EC52A}"/>
    <dgm:cxn modelId="{CB0DAAD9-97BF-45C0-9DF1-8FCA0503BCBC}" srcId="{080B3F00-8D3A-4ABD-A2B7-DE7DECF33AA1}" destId="{82F78C68-CD61-440B-AC3F-13DEFA9C45B4}" srcOrd="6" destOrd="0" parTransId="{94B5E542-E787-46A5-A17C-5533E6B904B3}" sibTransId="{FBDEE6E0-C644-44C3-9897-8EF6BB005168}"/>
    <dgm:cxn modelId="{03A4C2DD-5E1C-44A2-ACBB-5B6D3CAC63D5}" srcId="{080B3F00-8D3A-4ABD-A2B7-DE7DECF33AA1}" destId="{BA70A16B-E006-4CB5-A120-FCF882AF01CE}" srcOrd="3" destOrd="0" parTransId="{4A429232-D504-4DDF-A1AA-8F98ABF76545}" sibTransId="{73FEA77E-AC32-4303-B96A-D88C0044F6A7}"/>
    <dgm:cxn modelId="{9AF1B5E6-EAE4-4C67-82C8-1106E2AAFDAA}" type="presOf" srcId="{080B3F00-8D3A-4ABD-A2B7-DE7DECF33AA1}" destId="{D6437846-6199-472C-983D-6C648B2AB03F}" srcOrd="0" destOrd="0" presId="urn:microsoft.com/office/officeart/2018/5/layout/CenteredIconLabelDescriptionList"/>
    <dgm:cxn modelId="{54CF99EE-F039-4384-8D3B-F61C3C40FF85}" type="presOf" srcId="{3143779A-E208-4577-AB01-6FDAB27B61C5}" destId="{95EE41C0-DF49-48A5-876A-02C9C400BBAF}" srcOrd="0" destOrd="0" presId="urn:microsoft.com/office/officeart/2018/5/layout/CenteredIconLabelDescriptionList"/>
    <dgm:cxn modelId="{A46B94F6-3EF8-4449-9F41-D3CBEF01436C}" srcId="{080B3F00-8D3A-4ABD-A2B7-DE7DECF33AA1}" destId="{CA175E56-2EEF-499B-8E18-2317272008CE}" srcOrd="0" destOrd="0" parTransId="{CD0724FA-BA95-4955-BCCE-7D875C554F37}" sibTransId="{DF197A84-CF41-4842-A849-401BF731F45B}"/>
    <dgm:cxn modelId="{59A3C1F6-5360-4FC7-852B-606CAAD42C6E}" type="presOf" srcId="{3ADE5C6C-02F4-4024-A401-329E59591EFE}" destId="{195711CA-E889-48DA-AE7C-11BFA34ACA2D}" srcOrd="0" destOrd="0" presId="urn:microsoft.com/office/officeart/2018/5/layout/CenteredIconLabelDescriptionList"/>
    <dgm:cxn modelId="{453437E4-BBB2-4E26-B51E-B2AD704EBF17}" type="presParOf" srcId="{D6437846-6199-472C-983D-6C648B2AB03F}" destId="{14278BE0-FD9F-43AD-8467-5791DCBE6B0F}" srcOrd="0" destOrd="0" presId="urn:microsoft.com/office/officeart/2018/5/layout/CenteredIconLabelDescriptionList"/>
    <dgm:cxn modelId="{B954F57B-856A-4205-B1C6-290E6C13B7E0}" type="presParOf" srcId="{14278BE0-FD9F-43AD-8467-5791DCBE6B0F}" destId="{11A20CC7-3001-49B5-A42C-44026712ADF2}" srcOrd="0" destOrd="0" presId="urn:microsoft.com/office/officeart/2018/5/layout/CenteredIconLabelDescriptionList"/>
    <dgm:cxn modelId="{724D2AAB-3127-4E8E-8C77-74DB796B0FB8}" type="presParOf" srcId="{14278BE0-FD9F-43AD-8467-5791DCBE6B0F}" destId="{2509A263-1594-441A-B0F3-422C0168FB7B}" srcOrd="1" destOrd="0" presId="urn:microsoft.com/office/officeart/2018/5/layout/CenteredIconLabelDescriptionList"/>
    <dgm:cxn modelId="{05E5B400-7730-49F9-96F5-691DAB51D6DE}" type="presParOf" srcId="{14278BE0-FD9F-43AD-8467-5791DCBE6B0F}" destId="{A1E2DC20-2BA9-43DD-8F9B-79D021EEEABF}" srcOrd="2" destOrd="0" presId="urn:microsoft.com/office/officeart/2018/5/layout/CenteredIconLabelDescriptionList"/>
    <dgm:cxn modelId="{5533CF3E-1844-47C8-A212-F68507601728}" type="presParOf" srcId="{14278BE0-FD9F-43AD-8467-5791DCBE6B0F}" destId="{66577110-5616-45C6-8825-9669D9E67F05}" srcOrd="3" destOrd="0" presId="urn:microsoft.com/office/officeart/2018/5/layout/CenteredIconLabelDescriptionList"/>
    <dgm:cxn modelId="{C2A44911-8AF7-43A4-B781-12CA269D40B5}" type="presParOf" srcId="{14278BE0-FD9F-43AD-8467-5791DCBE6B0F}" destId="{8EB07362-0992-41DD-89B5-C79B68FCE352}" srcOrd="4" destOrd="0" presId="urn:microsoft.com/office/officeart/2018/5/layout/CenteredIconLabelDescriptionList"/>
    <dgm:cxn modelId="{3BE0FF95-8752-45BA-8C6D-534404FAF220}" type="presParOf" srcId="{D6437846-6199-472C-983D-6C648B2AB03F}" destId="{2C4AC633-1F07-4C18-B442-36357F7D471A}" srcOrd="1" destOrd="0" presId="urn:microsoft.com/office/officeart/2018/5/layout/CenteredIconLabelDescriptionList"/>
    <dgm:cxn modelId="{B3C5032B-84E7-4F1B-A8C9-4D7DDCA789B9}" type="presParOf" srcId="{D6437846-6199-472C-983D-6C648B2AB03F}" destId="{D0CECC8F-9D69-4F74-B051-C5FE3BC86D08}" srcOrd="2" destOrd="0" presId="urn:microsoft.com/office/officeart/2018/5/layout/CenteredIconLabelDescriptionList"/>
    <dgm:cxn modelId="{FA7B5EF2-3BC8-49FD-9CB5-69071D67C4A0}" type="presParOf" srcId="{D0CECC8F-9D69-4F74-B051-C5FE3BC86D08}" destId="{FA3EA97E-8767-41B4-8134-03CF534D6E22}" srcOrd="0" destOrd="0" presId="urn:microsoft.com/office/officeart/2018/5/layout/CenteredIconLabelDescriptionList"/>
    <dgm:cxn modelId="{C054DCAB-8B08-435C-A0F6-D77CE0BAB9D7}" type="presParOf" srcId="{D0CECC8F-9D69-4F74-B051-C5FE3BC86D08}" destId="{850AAA66-8F1F-47A6-A437-E6A90C87BEB3}" srcOrd="1" destOrd="0" presId="urn:microsoft.com/office/officeart/2018/5/layout/CenteredIconLabelDescriptionList"/>
    <dgm:cxn modelId="{AA97749C-F339-4ADF-916C-EB7E3C96AF42}" type="presParOf" srcId="{D0CECC8F-9D69-4F74-B051-C5FE3BC86D08}" destId="{95EE41C0-DF49-48A5-876A-02C9C400BBAF}" srcOrd="2" destOrd="0" presId="urn:microsoft.com/office/officeart/2018/5/layout/CenteredIconLabelDescriptionList"/>
    <dgm:cxn modelId="{739A6B76-C834-477B-8EB1-4C4CC5E6E590}" type="presParOf" srcId="{D0CECC8F-9D69-4F74-B051-C5FE3BC86D08}" destId="{EAFEFCC5-68ED-458A-8FD3-3D053F349645}" srcOrd="3" destOrd="0" presId="urn:microsoft.com/office/officeart/2018/5/layout/CenteredIconLabelDescriptionList"/>
    <dgm:cxn modelId="{2F485A5B-0894-4E84-A131-F72D389365E7}" type="presParOf" srcId="{D0CECC8F-9D69-4F74-B051-C5FE3BC86D08}" destId="{36EDFD94-4E1B-48A6-A82B-A1E1E4AD225C}" srcOrd="4" destOrd="0" presId="urn:microsoft.com/office/officeart/2018/5/layout/CenteredIconLabelDescriptionList"/>
    <dgm:cxn modelId="{3CFDFF9E-FBD7-4850-BF89-FE2950526298}" type="presParOf" srcId="{D6437846-6199-472C-983D-6C648B2AB03F}" destId="{C781546B-26A7-4087-B6AF-4261BD2B0A1E}" srcOrd="3" destOrd="0" presId="urn:microsoft.com/office/officeart/2018/5/layout/CenteredIconLabelDescriptionList"/>
    <dgm:cxn modelId="{A7090299-E048-49A9-BB43-94E820BDDE3C}" type="presParOf" srcId="{D6437846-6199-472C-983D-6C648B2AB03F}" destId="{2410D78C-4AFF-4F5C-AA8C-D46F12A6C52A}" srcOrd="4" destOrd="0" presId="urn:microsoft.com/office/officeart/2018/5/layout/CenteredIconLabelDescriptionList"/>
    <dgm:cxn modelId="{DEB8EDF5-AB8F-44CC-BB11-9D8A4105E450}" type="presParOf" srcId="{2410D78C-4AFF-4F5C-AA8C-D46F12A6C52A}" destId="{42568FA3-0BD6-4C9B-B280-6817F36F94BD}" srcOrd="0" destOrd="0" presId="urn:microsoft.com/office/officeart/2018/5/layout/CenteredIconLabelDescriptionList"/>
    <dgm:cxn modelId="{A28BD721-5F81-4DDD-97D5-193623E9DAC3}" type="presParOf" srcId="{2410D78C-4AFF-4F5C-AA8C-D46F12A6C52A}" destId="{C685AB2C-890A-4FA2-8D26-55E8B8771ED4}" srcOrd="1" destOrd="0" presId="urn:microsoft.com/office/officeart/2018/5/layout/CenteredIconLabelDescriptionList"/>
    <dgm:cxn modelId="{672A7C57-4920-4AF2-A98A-080D32D5B9FC}" type="presParOf" srcId="{2410D78C-4AFF-4F5C-AA8C-D46F12A6C52A}" destId="{4B73A237-EFD4-43B8-B068-B36303DB48F8}" srcOrd="2" destOrd="0" presId="urn:microsoft.com/office/officeart/2018/5/layout/CenteredIconLabelDescriptionList"/>
    <dgm:cxn modelId="{6ED43F44-6FA6-4CF8-8F57-27EB33F0C070}" type="presParOf" srcId="{2410D78C-4AFF-4F5C-AA8C-D46F12A6C52A}" destId="{460BD95E-F257-4B61-A84D-79DC694D593C}" srcOrd="3" destOrd="0" presId="urn:microsoft.com/office/officeart/2018/5/layout/CenteredIconLabelDescriptionList"/>
    <dgm:cxn modelId="{5FAFF515-2C3F-4A72-B5B0-C7B89C0812E7}" type="presParOf" srcId="{2410D78C-4AFF-4F5C-AA8C-D46F12A6C52A}" destId="{6A2699BB-E722-4072-99C5-A9D6EBD43F0C}" srcOrd="4" destOrd="0" presId="urn:microsoft.com/office/officeart/2018/5/layout/CenteredIconLabelDescriptionList"/>
    <dgm:cxn modelId="{BEF41E3E-CABF-40D9-9843-15C986524414}" type="presParOf" srcId="{D6437846-6199-472C-983D-6C648B2AB03F}" destId="{4CC5CF50-9D23-497B-A97B-C9E3B8F11228}" srcOrd="5" destOrd="0" presId="urn:microsoft.com/office/officeart/2018/5/layout/CenteredIconLabelDescriptionList"/>
    <dgm:cxn modelId="{6AAB74EE-5947-41BA-B59A-ECA246393E20}" type="presParOf" srcId="{D6437846-6199-472C-983D-6C648B2AB03F}" destId="{58495AE7-0BEF-4314-9EC6-AD853B32EE85}" srcOrd="6" destOrd="0" presId="urn:microsoft.com/office/officeart/2018/5/layout/CenteredIconLabelDescriptionList"/>
    <dgm:cxn modelId="{7E8B9314-C50D-42C8-AE1A-28309F0A9484}" type="presParOf" srcId="{58495AE7-0BEF-4314-9EC6-AD853B32EE85}" destId="{9314F9A2-94B2-4B1C-8A86-33E8ABD6394B}" srcOrd="0" destOrd="0" presId="urn:microsoft.com/office/officeart/2018/5/layout/CenteredIconLabelDescriptionList"/>
    <dgm:cxn modelId="{BAC1132A-EF5A-4B7B-BCB8-523C241253FA}" type="presParOf" srcId="{58495AE7-0BEF-4314-9EC6-AD853B32EE85}" destId="{EA32DD19-B69D-4F36-B737-D531A99B220D}" srcOrd="1" destOrd="0" presId="urn:microsoft.com/office/officeart/2018/5/layout/CenteredIconLabelDescriptionList"/>
    <dgm:cxn modelId="{AA2873D1-CA41-48D8-9136-468CBD3B063A}" type="presParOf" srcId="{58495AE7-0BEF-4314-9EC6-AD853B32EE85}" destId="{1ADF5EF7-BA2D-4B55-B8CD-69181F1D17E3}" srcOrd="2" destOrd="0" presId="urn:microsoft.com/office/officeart/2018/5/layout/CenteredIconLabelDescriptionList"/>
    <dgm:cxn modelId="{93A2D54D-353C-43D2-8FD5-E6C38C7639E1}" type="presParOf" srcId="{58495AE7-0BEF-4314-9EC6-AD853B32EE85}" destId="{1C919911-C6CC-40F0-B795-7EE74F0FFFC0}" srcOrd="3" destOrd="0" presId="urn:microsoft.com/office/officeart/2018/5/layout/CenteredIconLabelDescriptionList"/>
    <dgm:cxn modelId="{92263FC8-BFAD-4B61-B578-F5E6080E6658}" type="presParOf" srcId="{58495AE7-0BEF-4314-9EC6-AD853B32EE85}" destId="{3385CA9C-738B-4B39-9A1C-A5B142A38324}" srcOrd="4" destOrd="0" presId="urn:microsoft.com/office/officeart/2018/5/layout/CenteredIconLabelDescriptionList"/>
    <dgm:cxn modelId="{4A8E96CB-0473-4E60-A04F-3D5B5529A5F5}" type="presParOf" srcId="{D6437846-6199-472C-983D-6C648B2AB03F}" destId="{41B059B6-ED22-45FA-8592-BA8280481AE3}" srcOrd="7" destOrd="0" presId="urn:microsoft.com/office/officeart/2018/5/layout/CenteredIconLabelDescriptionList"/>
    <dgm:cxn modelId="{F694BA88-F1C4-3447-B3E9-117940CAC6C4}" type="presParOf" srcId="{D6437846-6199-472C-983D-6C648B2AB03F}" destId="{ABB5931A-0C23-A14F-8BBF-D9C74CC390ED}" srcOrd="8" destOrd="0" presId="urn:microsoft.com/office/officeart/2018/5/layout/CenteredIconLabelDescriptionList"/>
    <dgm:cxn modelId="{E1E2607B-A791-6747-BF40-EF16C4040876}" type="presParOf" srcId="{ABB5931A-0C23-A14F-8BBF-D9C74CC390ED}" destId="{1EBD22C4-C480-7244-BE08-EA6B8237B038}" srcOrd="0" destOrd="0" presId="urn:microsoft.com/office/officeart/2018/5/layout/CenteredIconLabelDescriptionList"/>
    <dgm:cxn modelId="{E94124A1-07BF-EC42-8DFB-9D9B170EE43B}" type="presParOf" srcId="{ABB5931A-0C23-A14F-8BBF-D9C74CC390ED}" destId="{7962D7FE-2679-7C43-98E2-FB7C11F28FEF}" srcOrd="1" destOrd="0" presId="urn:microsoft.com/office/officeart/2018/5/layout/CenteredIconLabelDescriptionList"/>
    <dgm:cxn modelId="{F15564AC-7E88-D740-AA91-21C29C380B49}" type="presParOf" srcId="{ABB5931A-0C23-A14F-8BBF-D9C74CC390ED}" destId="{225EA72A-B18D-E541-9B29-F5FE83671690}" srcOrd="2" destOrd="0" presId="urn:microsoft.com/office/officeart/2018/5/layout/CenteredIconLabelDescriptionList"/>
    <dgm:cxn modelId="{24554DCB-171E-6649-B210-6D1349520023}" type="presParOf" srcId="{ABB5931A-0C23-A14F-8BBF-D9C74CC390ED}" destId="{FE11ED42-B889-1A47-9A01-DE4E8A32F009}" srcOrd="3" destOrd="0" presId="urn:microsoft.com/office/officeart/2018/5/layout/CenteredIconLabelDescriptionList"/>
    <dgm:cxn modelId="{D6A55CD2-141D-0240-AEBD-7DC6041E7929}" type="presParOf" srcId="{ABB5931A-0C23-A14F-8BBF-D9C74CC390ED}" destId="{FC8DCD7F-96F8-2449-AF21-D08F1DE308E2}" srcOrd="4" destOrd="0" presId="urn:microsoft.com/office/officeart/2018/5/layout/CenteredIconLabelDescriptionList"/>
    <dgm:cxn modelId="{938055AF-7171-F94B-B7EC-6800A5ECC723}" type="presParOf" srcId="{D6437846-6199-472C-983D-6C648B2AB03F}" destId="{DB275739-B0A6-AA42-9C8E-B8F86049F042}" srcOrd="9" destOrd="0" presId="urn:microsoft.com/office/officeart/2018/5/layout/CenteredIconLabelDescriptionList"/>
    <dgm:cxn modelId="{D7C6452B-2A23-47A9-9101-B763C001F5D0}" type="presParOf" srcId="{D6437846-6199-472C-983D-6C648B2AB03F}" destId="{951F0D66-A612-44D9-B0E5-3B2B77DD9294}" srcOrd="10" destOrd="0" presId="urn:microsoft.com/office/officeart/2018/5/layout/CenteredIconLabelDescriptionList"/>
    <dgm:cxn modelId="{4C3BCAA0-7969-43A8-BC4E-6C86253F02A8}" type="presParOf" srcId="{951F0D66-A612-44D9-B0E5-3B2B77DD9294}" destId="{806F91F3-CD77-4227-8556-7C992544D1C1}" srcOrd="0" destOrd="0" presId="urn:microsoft.com/office/officeart/2018/5/layout/CenteredIconLabelDescriptionList"/>
    <dgm:cxn modelId="{94A59686-0648-440B-9B59-2FB55EF70EE2}" type="presParOf" srcId="{951F0D66-A612-44D9-B0E5-3B2B77DD9294}" destId="{F1195C1B-9573-4288-9F6E-6D023D6BFA3F}" srcOrd="1" destOrd="0" presId="urn:microsoft.com/office/officeart/2018/5/layout/CenteredIconLabelDescriptionList"/>
    <dgm:cxn modelId="{8F05BDE1-AD67-4750-90B7-5842DD6DFC56}" type="presParOf" srcId="{951F0D66-A612-44D9-B0E5-3B2B77DD9294}" destId="{195711CA-E889-48DA-AE7C-11BFA34ACA2D}" srcOrd="2" destOrd="0" presId="urn:microsoft.com/office/officeart/2018/5/layout/CenteredIconLabelDescriptionList"/>
    <dgm:cxn modelId="{42848B26-5C5B-4E2D-B65D-61DA38599B88}" type="presParOf" srcId="{951F0D66-A612-44D9-B0E5-3B2B77DD9294}" destId="{A84B0D5A-11D9-492E-8DB9-3FC81BDFE7D6}" srcOrd="3" destOrd="0" presId="urn:microsoft.com/office/officeart/2018/5/layout/CenteredIconLabelDescriptionList"/>
    <dgm:cxn modelId="{8E14DE9F-A78B-45F8-BE0B-36799BD0E2F4}" type="presParOf" srcId="{951F0D66-A612-44D9-B0E5-3B2B77DD9294}" destId="{3FCAC923-9671-42E2-AF6A-D7F62FA924BA}" srcOrd="4" destOrd="0" presId="urn:microsoft.com/office/officeart/2018/5/layout/CenteredIconLabelDescriptionList"/>
    <dgm:cxn modelId="{5FE672B8-F9F2-461F-957C-ED0D797AA721}" type="presParOf" srcId="{D6437846-6199-472C-983D-6C648B2AB03F}" destId="{40DB869F-B97C-4DDE-8C95-0E9EB4E0BC00}" srcOrd="11" destOrd="0" presId="urn:microsoft.com/office/officeart/2018/5/layout/CenteredIconLabelDescriptionList"/>
    <dgm:cxn modelId="{BA732CFC-CAA6-4679-A01A-060E9E38AB1A}" type="presParOf" srcId="{D6437846-6199-472C-983D-6C648B2AB03F}" destId="{EF966B1B-3A11-47C2-9135-EF78A1AB5C79}" srcOrd="12" destOrd="0" presId="urn:microsoft.com/office/officeart/2018/5/layout/CenteredIconLabelDescriptionList"/>
    <dgm:cxn modelId="{0D02F8F7-CFFC-4631-AEDB-B6457B4507D8}" type="presParOf" srcId="{EF966B1B-3A11-47C2-9135-EF78A1AB5C79}" destId="{60B22450-23C9-40B9-BB21-830A228A848F}" srcOrd="0" destOrd="0" presId="urn:microsoft.com/office/officeart/2018/5/layout/CenteredIconLabelDescriptionList"/>
    <dgm:cxn modelId="{B8BB3D4C-7EC2-467C-98EA-FAEC22744494}" type="presParOf" srcId="{EF966B1B-3A11-47C2-9135-EF78A1AB5C79}" destId="{CC49EECF-345C-4042-A716-87556A0EBD75}" srcOrd="1" destOrd="0" presId="urn:microsoft.com/office/officeart/2018/5/layout/CenteredIconLabelDescriptionList"/>
    <dgm:cxn modelId="{5813113C-72DB-4E13-AA37-0F635CD010F6}" type="presParOf" srcId="{EF966B1B-3A11-47C2-9135-EF78A1AB5C79}" destId="{EDB13DA4-CA81-4CA2-925F-53C33804DF14}" srcOrd="2" destOrd="0" presId="urn:microsoft.com/office/officeart/2018/5/layout/CenteredIconLabelDescriptionList"/>
    <dgm:cxn modelId="{4F8A1E4D-3C3D-43AD-8193-3E3DE1FE8A4D}" type="presParOf" srcId="{EF966B1B-3A11-47C2-9135-EF78A1AB5C79}" destId="{2456ADB5-F3D9-44AD-AF75-F68DE7F7F9CF}" srcOrd="3" destOrd="0" presId="urn:microsoft.com/office/officeart/2018/5/layout/CenteredIconLabelDescriptionList"/>
    <dgm:cxn modelId="{37D0EDDD-2204-45D1-996B-584E10F1362E}" type="presParOf" srcId="{EF966B1B-3A11-47C2-9135-EF78A1AB5C79}" destId="{998A3025-796C-4BAE-8B8E-DA2FFF49DD2B}"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F4CACA-3009-0E45-AB97-7FFEC76A14E7}">
      <dsp:nvSpPr>
        <dsp:cNvPr id="0" name=""/>
        <dsp:cNvSpPr/>
      </dsp:nvSpPr>
      <dsp:spPr>
        <a:xfrm>
          <a:off x="0" y="31779"/>
          <a:ext cx="10515600" cy="98338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b="1" i="1" kern="1200" dirty="0"/>
            <a:t>MLDP Overview</a:t>
          </a:r>
          <a:endParaRPr lang="en-US" sz="4100" kern="1200" dirty="0"/>
        </a:p>
      </dsp:txBody>
      <dsp:txXfrm>
        <a:off x="48005" y="79784"/>
        <a:ext cx="10419590" cy="887374"/>
      </dsp:txXfrm>
    </dsp:sp>
    <dsp:sp modelId="{A73AA543-6538-2A46-BA28-85FB1CA2896D}">
      <dsp:nvSpPr>
        <dsp:cNvPr id="0" name=""/>
        <dsp:cNvSpPr/>
      </dsp:nvSpPr>
      <dsp:spPr>
        <a:xfrm>
          <a:off x="0" y="1133244"/>
          <a:ext cx="10515600" cy="983384"/>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Survey of MLDP Elements</a:t>
          </a:r>
        </a:p>
      </dsp:txBody>
      <dsp:txXfrm>
        <a:off x="48005" y="1181249"/>
        <a:ext cx="10419590" cy="887374"/>
      </dsp:txXfrm>
    </dsp:sp>
    <dsp:sp modelId="{1BFE36DC-7655-7948-B99B-357CFB85DCFA}">
      <dsp:nvSpPr>
        <dsp:cNvPr id="0" name=""/>
        <dsp:cNvSpPr/>
      </dsp:nvSpPr>
      <dsp:spPr>
        <a:xfrm>
          <a:off x="0" y="2234709"/>
          <a:ext cx="10515600" cy="983384"/>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Project Status and Road Map</a:t>
          </a:r>
        </a:p>
      </dsp:txBody>
      <dsp:txXfrm>
        <a:off x="48005" y="2282714"/>
        <a:ext cx="10419590" cy="887374"/>
      </dsp:txXfrm>
    </dsp:sp>
    <dsp:sp modelId="{853A5CFD-FDD1-2046-BCB6-2CC4A4060143}">
      <dsp:nvSpPr>
        <dsp:cNvPr id="0" name=""/>
        <dsp:cNvSpPr/>
      </dsp:nvSpPr>
      <dsp:spPr>
        <a:xfrm>
          <a:off x="0" y="3336174"/>
          <a:ext cx="10515600" cy="983384"/>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Summary</a:t>
          </a:r>
        </a:p>
      </dsp:txBody>
      <dsp:txXfrm>
        <a:off x="48005" y="3384179"/>
        <a:ext cx="10419590" cy="88737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A20CC7-3001-49B5-A42C-44026712ADF2}">
      <dsp:nvSpPr>
        <dsp:cNvPr id="0" name=""/>
        <dsp:cNvSpPr/>
      </dsp:nvSpPr>
      <dsp:spPr>
        <a:xfrm>
          <a:off x="48486" y="929987"/>
          <a:ext cx="1268741" cy="799016"/>
        </a:xfrm>
        <a:prstGeom prst="rect">
          <a:avLst/>
        </a:prstGeom>
        <a:blipFill>
          <a:blip xmlns:r="http://schemas.openxmlformats.org/officeDocument/2006/relationships" r:embed="rId1"/>
          <a:srcRect/>
          <a:stretch>
            <a:fillRect t="-1000" b="-1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E2DC20-2BA9-43DD-8F9B-79D021EEEABF}">
      <dsp:nvSpPr>
        <dsp:cNvPr id="0" name=""/>
        <dsp:cNvSpPr/>
      </dsp:nvSpPr>
      <dsp:spPr>
        <a:xfrm>
          <a:off x="4693" y="1789942"/>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i="1" kern="1200" dirty="0"/>
            <a:t>MLDP System Architecture</a:t>
          </a:r>
          <a:endParaRPr lang="en-US" sz="1400" kern="1200" dirty="0"/>
        </a:p>
      </dsp:txBody>
      <dsp:txXfrm>
        <a:off x="4693" y="1789942"/>
        <a:ext cx="1356328" cy="445045"/>
      </dsp:txXfrm>
    </dsp:sp>
    <dsp:sp modelId="{8EB07362-0992-41DD-89B5-C79B68FCE352}">
      <dsp:nvSpPr>
        <dsp:cNvPr id="0" name=""/>
        <dsp:cNvSpPr/>
      </dsp:nvSpPr>
      <dsp:spPr>
        <a:xfrm>
          <a:off x="4693" y="2272722"/>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FA3EA97E-8767-41B4-8134-03CF534D6E22}">
      <dsp:nvSpPr>
        <dsp:cNvPr id="0" name=""/>
        <dsp:cNvSpPr/>
      </dsp:nvSpPr>
      <dsp:spPr>
        <a:xfrm>
          <a:off x="1765477" y="1153021"/>
          <a:ext cx="1022132" cy="474714"/>
        </a:xfrm>
        <a:prstGeom prst="rect">
          <a:avLst/>
        </a:prstGeom>
        <a:blipFill>
          <a:blip xmlns:r="http://schemas.openxmlformats.org/officeDocument/2006/relationships" r:embed="rId2"/>
          <a:srcRect/>
          <a:stretch>
            <a:fillRect t="-10000" b="-1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EE41C0-DF49-48A5-876A-02C9C400BBAF}">
      <dsp:nvSpPr>
        <dsp:cNvPr id="0" name=""/>
        <dsp:cNvSpPr/>
      </dsp:nvSpPr>
      <dsp:spPr>
        <a:xfrm>
          <a:off x="1598379"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Data Archive</a:t>
          </a:r>
        </a:p>
      </dsp:txBody>
      <dsp:txXfrm>
        <a:off x="1598379" y="1708866"/>
        <a:ext cx="1356328" cy="445045"/>
      </dsp:txXfrm>
    </dsp:sp>
    <dsp:sp modelId="{36EDFD94-4E1B-48A6-A82B-A1E1E4AD225C}">
      <dsp:nvSpPr>
        <dsp:cNvPr id="0" name=""/>
        <dsp:cNvSpPr/>
      </dsp:nvSpPr>
      <dsp:spPr>
        <a:xfrm>
          <a:off x="1598379"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42568FA3-0BD6-4C9B-B280-6817F36F94BD}">
      <dsp:nvSpPr>
        <dsp:cNvPr id="0" name=""/>
        <dsp:cNvSpPr/>
      </dsp:nvSpPr>
      <dsp:spPr>
        <a:xfrm>
          <a:off x="3358790" y="1153021"/>
          <a:ext cx="1022877" cy="474714"/>
        </a:xfrm>
        <a:prstGeom prst="rect">
          <a:avLst/>
        </a:prstGeom>
        <a:blipFill>
          <a:blip xmlns:r="http://schemas.openxmlformats.org/officeDocument/2006/relationships" r:embed="rId3"/>
          <a:srcRect/>
          <a:stretch>
            <a:fillRect t="-10000" b="-1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73A237-EFD4-43B8-B068-B36303DB48F8}">
      <dsp:nvSpPr>
        <dsp:cNvPr id="0" name=""/>
        <dsp:cNvSpPr/>
      </dsp:nvSpPr>
      <dsp:spPr>
        <a:xfrm>
          <a:off x="3192064"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Core Services</a:t>
          </a:r>
        </a:p>
      </dsp:txBody>
      <dsp:txXfrm>
        <a:off x="3192064" y="1708866"/>
        <a:ext cx="1356328" cy="445045"/>
      </dsp:txXfrm>
    </dsp:sp>
    <dsp:sp modelId="{6A2699BB-E722-4072-99C5-A9D6EBD43F0C}">
      <dsp:nvSpPr>
        <dsp:cNvPr id="0" name=""/>
        <dsp:cNvSpPr/>
      </dsp:nvSpPr>
      <dsp:spPr>
        <a:xfrm>
          <a:off x="3192064"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9314F9A2-94B2-4B1C-8A86-33E8ABD6394B}">
      <dsp:nvSpPr>
        <dsp:cNvPr id="0" name=""/>
        <dsp:cNvSpPr/>
      </dsp:nvSpPr>
      <dsp:spPr>
        <a:xfrm>
          <a:off x="4952475" y="1152827"/>
          <a:ext cx="1022877" cy="475488"/>
        </a:xfrm>
        <a:prstGeom prst="rect">
          <a:avLst/>
        </a:prstGeom>
        <a:blipFill>
          <a:blip xmlns:r="http://schemas.openxmlformats.org/officeDocument/2006/relationships" r:embed="rId4"/>
          <a:srcRect/>
          <a:stretch>
            <a:fillRect t="-10000" b="-1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DF5EF7-BA2D-4B55-B8CD-69181F1D17E3}">
      <dsp:nvSpPr>
        <dsp:cNvPr id="0" name=""/>
        <dsp:cNvSpPr/>
      </dsp:nvSpPr>
      <dsp:spPr>
        <a:xfrm>
          <a:off x="4785750" y="1709060"/>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API</a:t>
          </a:r>
        </a:p>
      </dsp:txBody>
      <dsp:txXfrm>
        <a:off x="4785750" y="1709060"/>
        <a:ext cx="1356328" cy="445045"/>
      </dsp:txXfrm>
    </dsp:sp>
    <dsp:sp modelId="{3385CA9C-738B-4B39-9A1C-A5B142A38324}">
      <dsp:nvSpPr>
        <dsp:cNvPr id="0" name=""/>
        <dsp:cNvSpPr/>
      </dsp:nvSpPr>
      <dsp:spPr>
        <a:xfrm>
          <a:off x="4785750" y="2191840"/>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1EBD22C4-C480-7244-BE08-EA6B8237B038}">
      <dsp:nvSpPr>
        <dsp:cNvPr id="0" name=""/>
        <dsp:cNvSpPr/>
      </dsp:nvSpPr>
      <dsp:spPr>
        <a:xfrm>
          <a:off x="6545534" y="1153021"/>
          <a:ext cx="1024130" cy="474714"/>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10000" b="-10000"/>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5EA72A-B18D-E541-9B29-F5FE83671690}">
      <dsp:nvSpPr>
        <dsp:cNvPr id="0" name=""/>
        <dsp:cNvSpPr/>
      </dsp:nvSpPr>
      <dsp:spPr>
        <a:xfrm>
          <a:off x="6379435"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Client Libraries</a:t>
          </a:r>
        </a:p>
      </dsp:txBody>
      <dsp:txXfrm>
        <a:off x="6379435" y="1708866"/>
        <a:ext cx="1356328" cy="445045"/>
      </dsp:txXfrm>
    </dsp:sp>
    <dsp:sp modelId="{FC8DCD7F-96F8-2449-AF21-D08F1DE308E2}">
      <dsp:nvSpPr>
        <dsp:cNvPr id="0" name=""/>
        <dsp:cNvSpPr/>
      </dsp:nvSpPr>
      <dsp:spPr>
        <a:xfrm>
          <a:off x="6379435"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806F91F3-CD77-4227-8556-7C992544D1C1}">
      <dsp:nvSpPr>
        <dsp:cNvPr id="0" name=""/>
        <dsp:cNvSpPr/>
      </dsp:nvSpPr>
      <dsp:spPr>
        <a:xfrm>
          <a:off x="8015777" y="823393"/>
          <a:ext cx="1271015" cy="795527"/>
        </a:xfrm>
        <a:prstGeom prst="rect">
          <a:avLst/>
        </a:prstGeom>
        <a:blipFill>
          <a:blip xmlns:r="http://schemas.openxmlformats.org/officeDocument/2006/relationships" r:embed="rId6"/>
          <a:srcRect/>
          <a:stretch>
            <a:fillRect t="-9000" b="-9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5711CA-E889-48DA-AE7C-11BFA34ACA2D}">
      <dsp:nvSpPr>
        <dsp:cNvPr id="0" name=""/>
        <dsp:cNvSpPr/>
      </dsp:nvSpPr>
      <dsp:spPr>
        <a:xfrm>
          <a:off x="7973121" y="1729701"/>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Applications</a:t>
          </a:r>
        </a:p>
      </dsp:txBody>
      <dsp:txXfrm>
        <a:off x="7973121" y="1729701"/>
        <a:ext cx="1356328" cy="445045"/>
      </dsp:txXfrm>
    </dsp:sp>
    <dsp:sp modelId="{3FCAC923-9671-42E2-AF6A-D7F62FA924BA}">
      <dsp:nvSpPr>
        <dsp:cNvPr id="0" name=""/>
        <dsp:cNvSpPr/>
      </dsp:nvSpPr>
      <dsp:spPr>
        <a:xfrm>
          <a:off x="7973121" y="2271850"/>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60B22450-23C9-40B9-BB21-830A228A848F}">
      <dsp:nvSpPr>
        <dsp:cNvPr id="0" name=""/>
        <dsp:cNvSpPr/>
      </dsp:nvSpPr>
      <dsp:spPr>
        <a:xfrm>
          <a:off x="9733532" y="1153021"/>
          <a:ext cx="1022877" cy="474714"/>
        </a:xfrm>
        <a:prstGeom prst="rect">
          <a:avLst/>
        </a:prstGeom>
        <a:blipFill>
          <a:blip xmlns:r="http://schemas.openxmlformats.org/officeDocument/2006/relationships" r:embed="rId7"/>
          <a:srcRect/>
          <a:stretch>
            <a:fillRect t="-27000" b="-27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B13DA4-CA81-4CA2-925F-53C33804DF14}">
      <dsp:nvSpPr>
        <dsp:cNvPr id="0" name=""/>
        <dsp:cNvSpPr/>
      </dsp:nvSpPr>
      <dsp:spPr>
        <a:xfrm>
          <a:off x="9566807"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Web Application</a:t>
          </a:r>
        </a:p>
      </dsp:txBody>
      <dsp:txXfrm>
        <a:off x="9566807" y="1708866"/>
        <a:ext cx="1356328" cy="445045"/>
      </dsp:txXfrm>
    </dsp:sp>
    <dsp:sp modelId="{998A3025-796C-4BAE-8B8E-DA2FFF49DD2B}">
      <dsp:nvSpPr>
        <dsp:cNvPr id="0" name=""/>
        <dsp:cNvSpPr/>
      </dsp:nvSpPr>
      <dsp:spPr>
        <a:xfrm>
          <a:off x="9566807"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F4CACA-3009-0E45-AB97-7FFEC76A14E7}">
      <dsp:nvSpPr>
        <dsp:cNvPr id="0" name=""/>
        <dsp:cNvSpPr/>
      </dsp:nvSpPr>
      <dsp:spPr>
        <a:xfrm>
          <a:off x="0" y="31779"/>
          <a:ext cx="10515600" cy="98338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b="1" i="1" kern="1200" dirty="0"/>
            <a:t>MLDP Overview</a:t>
          </a:r>
          <a:endParaRPr lang="en-US" sz="4100" kern="1200" dirty="0"/>
        </a:p>
      </dsp:txBody>
      <dsp:txXfrm>
        <a:off x="48005" y="79784"/>
        <a:ext cx="10419590" cy="887374"/>
      </dsp:txXfrm>
    </dsp:sp>
    <dsp:sp modelId="{A73AA543-6538-2A46-BA28-85FB1CA2896D}">
      <dsp:nvSpPr>
        <dsp:cNvPr id="0" name=""/>
        <dsp:cNvSpPr/>
      </dsp:nvSpPr>
      <dsp:spPr>
        <a:xfrm>
          <a:off x="0" y="1133244"/>
          <a:ext cx="10515600" cy="983384"/>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Survey of MLDP Elements</a:t>
          </a:r>
        </a:p>
      </dsp:txBody>
      <dsp:txXfrm>
        <a:off x="48005" y="1181249"/>
        <a:ext cx="10419590" cy="887374"/>
      </dsp:txXfrm>
    </dsp:sp>
    <dsp:sp modelId="{1BFE36DC-7655-7948-B99B-357CFB85DCFA}">
      <dsp:nvSpPr>
        <dsp:cNvPr id="0" name=""/>
        <dsp:cNvSpPr/>
      </dsp:nvSpPr>
      <dsp:spPr>
        <a:xfrm>
          <a:off x="0" y="2234709"/>
          <a:ext cx="10515600" cy="983384"/>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Project Status and Road Map</a:t>
          </a:r>
        </a:p>
      </dsp:txBody>
      <dsp:txXfrm>
        <a:off x="48005" y="2282714"/>
        <a:ext cx="10419590" cy="887374"/>
      </dsp:txXfrm>
    </dsp:sp>
    <dsp:sp modelId="{853A5CFD-FDD1-2046-BCB6-2CC4A4060143}">
      <dsp:nvSpPr>
        <dsp:cNvPr id="0" name=""/>
        <dsp:cNvSpPr/>
      </dsp:nvSpPr>
      <dsp:spPr>
        <a:xfrm>
          <a:off x="0" y="3336174"/>
          <a:ext cx="10515600" cy="983384"/>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Summary</a:t>
          </a:r>
        </a:p>
      </dsp:txBody>
      <dsp:txXfrm>
        <a:off x="48005" y="3384179"/>
        <a:ext cx="10419590" cy="88737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F4CACA-3009-0E45-AB97-7FFEC76A14E7}">
      <dsp:nvSpPr>
        <dsp:cNvPr id="0" name=""/>
        <dsp:cNvSpPr/>
      </dsp:nvSpPr>
      <dsp:spPr>
        <a:xfrm>
          <a:off x="0" y="31779"/>
          <a:ext cx="10515600" cy="98338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b="1" i="1" kern="1200" dirty="0"/>
            <a:t>MLDP Overview</a:t>
          </a:r>
          <a:endParaRPr lang="en-US" sz="4100" kern="1200" dirty="0"/>
        </a:p>
      </dsp:txBody>
      <dsp:txXfrm>
        <a:off x="48005" y="79784"/>
        <a:ext cx="10419590" cy="887374"/>
      </dsp:txXfrm>
    </dsp:sp>
    <dsp:sp modelId="{A73AA543-6538-2A46-BA28-85FB1CA2896D}">
      <dsp:nvSpPr>
        <dsp:cNvPr id="0" name=""/>
        <dsp:cNvSpPr/>
      </dsp:nvSpPr>
      <dsp:spPr>
        <a:xfrm>
          <a:off x="0" y="1133244"/>
          <a:ext cx="10515600" cy="983384"/>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Survey of MLDP Elements</a:t>
          </a:r>
        </a:p>
      </dsp:txBody>
      <dsp:txXfrm>
        <a:off x="48005" y="1181249"/>
        <a:ext cx="10419590" cy="887374"/>
      </dsp:txXfrm>
    </dsp:sp>
    <dsp:sp modelId="{1BFE36DC-7655-7948-B99B-357CFB85DCFA}">
      <dsp:nvSpPr>
        <dsp:cNvPr id="0" name=""/>
        <dsp:cNvSpPr/>
      </dsp:nvSpPr>
      <dsp:spPr>
        <a:xfrm>
          <a:off x="0" y="2234709"/>
          <a:ext cx="10515600" cy="983384"/>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Project Status and Road Map</a:t>
          </a:r>
        </a:p>
      </dsp:txBody>
      <dsp:txXfrm>
        <a:off x="48005" y="2282714"/>
        <a:ext cx="10419590" cy="887374"/>
      </dsp:txXfrm>
    </dsp:sp>
    <dsp:sp modelId="{853A5CFD-FDD1-2046-BCB6-2CC4A4060143}">
      <dsp:nvSpPr>
        <dsp:cNvPr id="0" name=""/>
        <dsp:cNvSpPr/>
      </dsp:nvSpPr>
      <dsp:spPr>
        <a:xfrm>
          <a:off x="0" y="3336174"/>
          <a:ext cx="10515600" cy="983384"/>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Summary</a:t>
          </a:r>
        </a:p>
      </dsp:txBody>
      <dsp:txXfrm>
        <a:off x="48005" y="3384179"/>
        <a:ext cx="10419590" cy="88737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6F4155-8114-8244-A8EF-323F314BC44B}">
      <dsp:nvSpPr>
        <dsp:cNvPr id="0" name=""/>
        <dsp:cNvSpPr/>
      </dsp:nvSpPr>
      <dsp:spPr>
        <a:xfrm>
          <a:off x="3414" y="82680"/>
          <a:ext cx="3329572" cy="1087549"/>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a:t>The Core Services are the foundation of the MLDP.</a:t>
          </a:r>
        </a:p>
      </dsp:txBody>
      <dsp:txXfrm>
        <a:off x="3414" y="82680"/>
        <a:ext cx="3329572" cy="1087549"/>
      </dsp:txXfrm>
    </dsp:sp>
    <dsp:sp modelId="{F33D17C4-968A-5B46-8987-06E4838CB005}">
      <dsp:nvSpPr>
        <dsp:cNvPr id="0" name=""/>
        <dsp:cNvSpPr/>
      </dsp:nvSpPr>
      <dsp:spPr>
        <a:xfrm>
          <a:off x="3414" y="1170229"/>
          <a:ext cx="3329572" cy="2939895"/>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a:t>This collaborating suite of services manages an archive of heterogenous data with a focus on data science applications.</a:t>
          </a:r>
        </a:p>
        <a:p>
          <a:pPr marL="171450" lvl="1" indent="-171450" algn="l" defTabSz="755650">
            <a:lnSpc>
              <a:spcPct val="90000"/>
            </a:lnSpc>
            <a:spcBef>
              <a:spcPct val="0"/>
            </a:spcBef>
            <a:spcAft>
              <a:spcPct val="15000"/>
            </a:spcAft>
            <a:buChar char="•"/>
          </a:pPr>
          <a:r>
            <a:rPr lang="en-US" sz="1700" kern="1200"/>
            <a:t>Each service offers a well-defined API.</a:t>
          </a:r>
        </a:p>
        <a:p>
          <a:pPr marL="171450" lvl="1" indent="-171450" algn="l" defTabSz="755650">
            <a:lnSpc>
              <a:spcPct val="90000"/>
            </a:lnSpc>
            <a:spcBef>
              <a:spcPct val="0"/>
            </a:spcBef>
            <a:spcAft>
              <a:spcPct val="15000"/>
            </a:spcAft>
            <a:buChar char="•"/>
          </a:pPr>
          <a:r>
            <a:rPr lang="en-US" sz="1700" kern="1200"/>
            <a:t>The initial APIs for the Ingestion, Query, and Annotation services are defined, implemented and fully functional – and will continue to evolve.</a:t>
          </a:r>
        </a:p>
      </dsp:txBody>
      <dsp:txXfrm>
        <a:off x="3414" y="1170229"/>
        <a:ext cx="3329572" cy="2939895"/>
      </dsp:txXfrm>
    </dsp:sp>
    <dsp:sp modelId="{DA1210EC-3942-1D4A-A0E4-07861BD7C748}">
      <dsp:nvSpPr>
        <dsp:cNvPr id="0" name=""/>
        <dsp:cNvSpPr/>
      </dsp:nvSpPr>
      <dsp:spPr>
        <a:xfrm>
          <a:off x="3799128" y="82680"/>
          <a:ext cx="3329572" cy="1087549"/>
        </a:xfrm>
        <a:prstGeom prst="rect">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a:t>The MLDP offers two modes of communication, supporting a wide range of application types and programming styles.</a:t>
          </a:r>
        </a:p>
      </dsp:txBody>
      <dsp:txXfrm>
        <a:off x="3799128" y="82680"/>
        <a:ext cx="3329572" cy="1087549"/>
      </dsp:txXfrm>
    </dsp:sp>
    <dsp:sp modelId="{6395CC77-5E1A-6C4B-B89B-2770F21EEDBE}">
      <dsp:nvSpPr>
        <dsp:cNvPr id="0" name=""/>
        <dsp:cNvSpPr/>
      </dsp:nvSpPr>
      <dsp:spPr>
        <a:xfrm>
          <a:off x="3799128" y="1170229"/>
          <a:ext cx="3329572" cy="2939895"/>
        </a:xfrm>
        <a:prstGeom prst="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a:t>Direct gRPC API communications is supported for most programming languages.</a:t>
          </a:r>
        </a:p>
        <a:p>
          <a:pPr marL="171450" lvl="1" indent="-171450" algn="l" defTabSz="755650">
            <a:lnSpc>
              <a:spcPct val="90000"/>
            </a:lnSpc>
            <a:spcBef>
              <a:spcPct val="0"/>
            </a:spcBef>
            <a:spcAft>
              <a:spcPct val="15000"/>
            </a:spcAft>
            <a:buChar char="•"/>
          </a:pPr>
          <a:r>
            <a:rPr lang="en-US" sz="1700" kern="1200"/>
            <a:t>Client Libraries are provided for Java and Python applications.</a:t>
          </a:r>
        </a:p>
        <a:p>
          <a:pPr marL="171450" lvl="1" indent="-171450" algn="l" defTabSz="755650">
            <a:lnSpc>
              <a:spcPct val="90000"/>
            </a:lnSpc>
            <a:spcBef>
              <a:spcPct val="0"/>
            </a:spcBef>
            <a:spcAft>
              <a:spcPct val="15000"/>
            </a:spcAft>
            <a:buChar char="•"/>
          </a:pPr>
          <a:r>
            <a:rPr lang="en-US" sz="1700" kern="1200"/>
            <a:t>APIs support both simple request-response interaction and sophisticated bidirectional streaming.</a:t>
          </a:r>
        </a:p>
      </dsp:txBody>
      <dsp:txXfrm>
        <a:off x="3799128" y="1170229"/>
        <a:ext cx="3329572" cy="2939895"/>
      </dsp:txXfrm>
    </dsp:sp>
    <dsp:sp modelId="{2C0A6397-30A2-424F-8BA5-F513362A9BD6}">
      <dsp:nvSpPr>
        <dsp:cNvPr id="0" name=""/>
        <dsp:cNvSpPr/>
      </dsp:nvSpPr>
      <dsp:spPr>
        <a:xfrm>
          <a:off x="7594841" y="82680"/>
          <a:ext cx="3329572" cy="1087549"/>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a:t>Ingestion performance is a key consideration and primary focus.</a:t>
          </a:r>
        </a:p>
      </dsp:txBody>
      <dsp:txXfrm>
        <a:off x="7594841" y="82680"/>
        <a:ext cx="3329572" cy="1087549"/>
      </dsp:txXfrm>
    </dsp:sp>
    <dsp:sp modelId="{C5946218-FE71-1647-8541-002254224E7A}">
      <dsp:nvSpPr>
        <dsp:cNvPr id="0" name=""/>
        <dsp:cNvSpPr/>
      </dsp:nvSpPr>
      <dsp:spPr>
        <a:xfrm>
          <a:off x="7594841" y="1170229"/>
          <a:ext cx="3329572" cy="2939895"/>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a:t>The current MLDP implementation exceeds the baseline performance objective initially established for the project, and continuous improvements are expected.</a:t>
          </a:r>
        </a:p>
      </dsp:txBody>
      <dsp:txXfrm>
        <a:off x="7594841" y="1170229"/>
        <a:ext cx="3329572" cy="29398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F4CACA-3009-0E45-AB97-7FFEC76A14E7}">
      <dsp:nvSpPr>
        <dsp:cNvPr id="0" name=""/>
        <dsp:cNvSpPr/>
      </dsp:nvSpPr>
      <dsp:spPr>
        <a:xfrm>
          <a:off x="0" y="31779"/>
          <a:ext cx="10515600" cy="98338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b="1" i="1" kern="1200" dirty="0"/>
            <a:t>MLDP Overview</a:t>
          </a:r>
          <a:endParaRPr lang="en-US" sz="4100" kern="1200" dirty="0"/>
        </a:p>
      </dsp:txBody>
      <dsp:txXfrm>
        <a:off x="48005" y="79784"/>
        <a:ext cx="10419590" cy="887374"/>
      </dsp:txXfrm>
    </dsp:sp>
    <dsp:sp modelId="{A73AA543-6538-2A46-BA28-85FB1CA2896D}">
      <dsp:nvSpPr>
        <dsp:cNvPr id="0" name=""/>
        <dsp:cNvSpPr/>
      </dsp:nvSpPr>
      <dsp:spPr>
        <a:xfrm>
          <a:off x="0" y="1133244"/>
          <a:ext cx="10515600" cy="983384"/>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Survey of MLDP Elements</a:t>
          </a:r>
        </a:p>
      </dsp:txBody>
      <dsp:txXfrm>
        <a:off x="48005" y="1181249"/>
        <a:ext cx="10419590" cy="887374"/>
      </dsp:txXfrm>
    </dsp:sp>
    <dsp:sp modelId="{1BFE36DC-7655-7948-B99B-357CFB85DCFA}">
      <dsp:nvSpPr>
        <dsp:cNvPr id="0" name=""/>
        <dsp:cNvSpPr/>
      </dsp:nvSpPr>
      <dsp:spPr>
        <a:xfrm>
          <a:off x="0" y="2234709"/>
          <a:ext cx="10515600" cy="983384"/>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Project Status and Road Map</a:t>
          </a:r>
        </a:p>
      </dsp:txBody>
      <dsp:txXfrm>
        <a:off x="48005" y="2282714"/>
        <a:ext cx="10419590" cy="887374"/>
      </dsp:txXfrm>
    </dsp:sp>
    <dsp:sp modelId="{853A5CFD-FDD1-2046-BCB6-2CC4A4060143}">
      <dsp:nvSpPr>
        <dsp:cNvPr id="0" name=""/>
        <dsp:cNvSpPr/>
      </dsp:nvSpPr>
      <dsp:spPr>
        <a:xfrm>
          <a:off x="0" y="3336174"/>
          <a:ext cx="10515600" cy="983384"/>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Summary</a:t>
          </a:r>
        </a:p>
      </dsp:txBody>
      <dsp:txXfrm>
        <a:off x="48005" y="3384179"/>
        <a:ext cx="10419590" cy="8873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A20CC7-3001-49B5-A42C-44026712ADF2}">
      <dsp:nvSpPr>
        <dsp:cNvPr id="0" name=""/>
        <dsp:cNvSpPr/>
      </dsp:nvSpPr>
      <dsp:spPr>
        <a:xfrm>
          <a:off x="48486" y="929987"/>
          <a:ext cx="1268741" cy="799016"/>
        </a:xfrm>
        <a:prstGeom prst="rect">
          <a:avLst/>
        </a:prstGeom>
        <a:blipFill>
          <a:blip xmlns:r="http://schemas.openxmlformats.org/officeDocument/2006/relationships" r:embed="rId1"/>
          <a:srcRect/>
          <a:stretch>
            <a:fillRect t="-1000" b="-1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E2DC20-2BA9-43DD-8F9B-79D021EEEABF}">
      <dsp:nvSpPr>
        <dsp:cNvPr id="0" name=""/>
        <dsp:cNvSpPr/>
      </dsp:nvSpPr>
      <dsp:spPr>
        <a:xfrm>
          <a:off x="4693" y="1789942"/>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i="1" kern="1200" dirty="0"/>
            <a:t>MLDP System Architecture</a:t>
          </a:r>
          <a:endParaRPr lang="en-US" sz="1400" kern="1200" dirty="0"/>
        </a:p>
      </dsp:txBody>
      <dsp:txXfrm>
        <a:off x="4693" y="1789942"/>
        <a:ext cx="1356328" cy="445045"/>
      </dsp:txXfrm>
    </dsp:sp>
    <dsp:sp modelId="{8EB07362-0992-41DD-89B5-C79B68FCE352}">
      <dsp:nvSpPr>
        <dsp:cNvPr id="0" name=""/>
        <dsp:cNvSpPr/>
      </dsp:nvSpPr>
      <dsp:spPr>
        <a:xfrm>
          <a:off x="4693" y="2272722"/>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FA3EA97E-8767-41B4-8134-03CF534D6E22}">
      <dsp:nvSpPr>
        <dsp:cNvPr id="0" name=""/>
        <dsp:cNvSpPr/>
      </dsp:nvSpPr>
      <dsp:spPr>
        <a:xfrm>
          <a:off x="1765477" y="1153021"/>
          <a:ext cx="1022132" cy="474714"/>
        </a:xfrm>
        <a:prstGeom prst="rect">
          <a:avLst/>
        </a:prstGeom>
        <a:blipFill>
          <a:blip xmlns:r="http://schemas.openxmlformats.org/officeDocument/2006/relationships" r:embed="rId2"/>
          <a:srcRect/>
          <a:stretch>
            <a:fillRect t="-10000" b="-1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EE41C0-DF49-48A5-876A-02C9C400BBAF}">
      <dsp:nvSpPr>
        <dsp:cNvPr id="0" name=""/>
        <dsp:cNvSpPr/>
      </dsp:nvSpPr>
      <dsp:spPr>
        <a:xfrm>
          <a:off x="1598379"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Data Archive</a:t>
          </a:r>
        </a:p>
      </dsp:txBody>
      <dsp:txXfrm>
        <a:off x="1598379" y="1708866"/>
        <a:ext cx="1356328" cy="445045"/>
      </dsp:txXfrm>
    </dsp:sp>
    <dsp:sp modelId="{36EDFD94-4E1B-48A6-A82B-A1E1E4AD225C}">
      <dsp:nvSpPr>
        <dsp:cNvPr id="0" name=""/>
        <dsp:cNvSpPr/>
      </dsp:nvSpPr>
      <dsp:spPr>
        <a:xfrm>
          <a:off x="1598379"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42568FA3-0BD6-4C9B-B280-6817F36F94BD}">
      <dsp:nvSpPr>
        <dsp:cNvPr id="0" name=""/>
        <dsp:cNvSpPr/>
      </dsp:nvSpPr>
      <dsp:spPr>
        <a:xfrm>
          <a:off x="3358790" y="1153021"/>
          <a:ext cx="1022877" cy="474714"/>
        </a:xfrm>
        <a:prstGeom prst="rect">
          <a:avLst/>
        </a:prstGeom>
        <a:blipFill>
          <a:blip xmlns:r="http://schemas.openxmlformats.org/officeDocument/2006/relationships" r:embed="rId3"/>
          <a:srcRect/>
          <a:stretch>
            <a:fillRect t="-10000" b="-1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73A237-EFD4-43B8-B068-B36303DB48F8}">
      <dsp:nvSpPr>
        <dsp:cNvPr id="0" name=""/>
        <dsp:cNvSpPr/>
      </dsp:nvSpPr>
      <dsp:spPr>
        <a:xfrm>
          <a:off x="3192064"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Core Services</a:t>
          </a:r>
        </a:p>
      </dsp:txBody>
      <dsp:txXfrm>
        <a:off x="3192064" y="1708866"/>
        <a:ext cx="1356328" cy="445045"/>
      </dsp:txXfrm>
    </dsp:sp>
    <dsp:sp modelId="{6A2699BB-E722-4072-99C5-A9D6EBD43F0C}">
      <dsp:nvSpPr>
        <dsp:cNvPr id="0" name=""/>
        <dsp:cNvSpPr/>
      </dsp:nvSpPr>
      <dsp:spPr>
        <a:xfrm>
          <a:off x="3192064"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9314F9A2-94B2-4B1C-8A86-33E8ABD6394B}">
      <dsp:nvSpPr>
        <dsp:cNvPr id="0" name=""/>
        <dsp:cNvSpPr/>
      </dsp:nvSpPr>
      <dsp:spPr>
        <a:xfrm>
          <a:off x="4952475" y="1152827"/>
          <a:ext cx="1022877" cy="475488"/>
        </a:xfrm>
        <a:prstGeom prst="rect">
          <a:avLst/>
        </a:prstGeom>
        <a:blipFill>
          <a:blip xmlns:r="http://schemas.openxmlformats.org/officeDocument/2006/relationships" r:embed="rId4"/>
          <a:srcRect/>
          <a:stretch>
            <a:fillRect t="-10000" b="-1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DF5EF7-BA2D-4B55-B8CD-69181F1D17E3}">
      <dsp:nvSpPr>
        <dsp:cNvPr id="0" name=""/>
        <dsp:cNvSpPr/>
      </dsp:nvSpPr>
      <dsp:spPr>
        <a:xfrm>
          <a:off x="4785750" y="1709060"/>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API</a:t>
          </a:r>
        </a:p>
      </dsp:txBody>
      <dsp:txXfrm>
        <a:off x="4785750" y="1709060"/>
        <a:ext cx="1356328" cy="445045"/>
      </dsp:txXfrm>
    </dsp:sp>
    <dsp:sp modelId="{3385CA9C-738B-4B39-9A1C-A5B142A38324}">
      <dsp:nvSpPr>
        <dsp:cNvPr id="0" name=""/>
        <dsp:cNvSpPr/>
      </dsp:nvSpPr>
      <dsp:spPr>
        <a:xfrm>
          <a:off x="4785750" y="2191840"/>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1EBD22C4-C480-7244-BE08-EA6B8237B038}">
      <dsp:nvSpPr>
        <dsp:cNvPr id="0" name=""/>
        <dsp:cNvSpPr/>
      </dsp:nvSpPr>
      <dsp:spPr>
        <a:xfrm>
          <a:off x="6545534" y="1153021"/>
          <a:ext cx="1024130" cy="474714"/>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10000" b="-10000"/>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5EA72A-B18D-E541-9B29-F5FE83671690}">
      <dsp:nvSpPr>
        <dsp:cNvPr id="0" name=""/>
        <dsp:cNvSpPr/>
      </dsp:nvSpPr>
      <dsp:spPr>
        <a:xfrm>
          <a:off x="6379435"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Client Libraries</a:t>
          </a:r>
        </a:p>
      </dsp:txBody>
      <dsp:txXfrm>
        <a:off x="6379435" y="1708866"/>
        <a:ext cx="1356328" cy="445045"/>
      </dsp:txXfrm>
    </dsp:sp>
    <dsp:sp modelId="{FC8DCD7F-96F8-2449-AF21-D08F1DE308E2}">
      <dsp:nvSpPr>
        <dsp:cNvPr id="0" name=""/>
        <dsp:cNvSpPr/>
      </dsp:nvSpPr>
      <dsp:spPr>
        <a:xfrm>
          <a:off x="6379435"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806F91F3-CD77-4227-8556-7C992544D1C1}">
      <dsp:nvSpPr>
        <dsp:cNvPr id="0" name=""/>
        <dsp:cNvSpPr/>
      </dsp:nvSpPr>
      <dsp:spPr>
        <a:xfrm>
          <a:off x="8015777" y="823393"/>
          <a:ext cx="1271015" cy="795527"/>
        </a:xfrm>
        <a:prstGeom prst="rect">
          <a:avLst/>
        </a:prstGeom>
        <a:blipFill>
          <a:blip xmlns:r="http://schemas.openxmlformats.org/officeDocument/2006/relationships" r:embed="rId6"/>
          <a:srcRect/>
          <a:stretch>
            <a:fillRect t="-9000" b="-9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5711CA-E889-48DA-AE7C-11BFA34ACA2D}">
      <dsp:nvSpPr>
        <dsp:cNvPr id="0" name=""/>
        <dsp:cNvSpPr/>
      </dsp:nvSpPr>
      <dsp:spPr>
        <a:xfrm>
          <a:off x="7973121" y="1729701"/>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Applications</a:t>
          </a:r>
        </a:p>
      </dsp:txBody>
      <dsp:txXfrm>
        <a:off x="7973121" y="1729701"/>
        <a:ext cx="1356328" cy="445045"/>
      </dsp:txXfrm>
    </dsp:sp>
    <dsp:sp modelId="{3FCAC923-9671-42E2-AF6A-D7F62FA924BA}">
      <dsp:nvSpPr>
        <dsp:cNvPr id="0" name=""/>
        <dsp:cNvSpPr/>
      </dsp:nvSpPr>
      <dsp:spPr>
        <a:xfrm>
          <a:off x="7973121" y="2271850"/>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60B22450-23C9-40B9-BB21-830A228A848F}">
      <dsp:nvSpPr>
        <dsp:cNvPr id="0" name=""/>
        <dsp:cNvSpPr/>
      </dsp:nvSpPr>
      <dsp:spPr>
        <a:xfrm>
          <a:off x="9733532" y="1153021"/>
          <a:ext cx="1022877" cy="474714"/>
        </a:xfrm>
        <a:prstGeom prst="rect">
          <a:avLst/>
        </a:prstGeom>
        <a:blipFill>
          <a:blip xmlns:r="http://schemas.openxmlformats.org/officeDocument/2006/relationships" r:embed="rId7"/>
          <a:srcRect/>
          <a:stretch>
            <a:fillRect t="-27000" b="-27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B13DA4-CA81-4CA2-925F-53C33804DF14}">
      <dsp:nvSpPr>
        <dsp:cNvPr id="0" name=""/>
        <dsp:cNvSpPr/>
      </dsp:nvSpPr>
      <dsp:spPr>
        <a:xfrm>
          <a:off x="9566807"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Web Application</a:t>
          </a:r>
        </a:p>
      </dsp:txBody>
      <dsp:txXfrm>
        <a:off x="9566807" y="1708866"/>
        <a:ext cx="1356328" cy="445045"/>
      </dsp:txXfrm>
    </dsp:sp>
    <dsp:sp modelId="{998A3025-796C-4BAE-8B8E-DA2FFF49DD2B}">
      <dsp:nvSpPr>
        <dsp:cNvPr id="0" name=""/>
        <dsp:cNvSpPr/>
      </dsp:nvSpPr>
      <dsp:spPr>
        <a:xfrm>
          <a:off x="9566807"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AE2D8B-CFFC-4A78-9FE1-DABEFBFAEEDF}">
      <dsp:nvSpPr>
        <dsp:cNvPr id="0" name=""/>
        <dsp:cNvSpPr/>
      </dsp:nvSpPr>
      <dsp:spPr>
        <a:xfrm>
          <a:off x="459730" y="231147"/>
          <a:ext cx="1391972" cy="649586"/>
        </a:xfrm>
        <a:prstGeom prst="rect">
          <a:avLst/>
        </a:prstGeom>
        <a:blipFill>
          <a:blip xmlns:r="http://schemas.openxmlformats.org/officeDocument/2006/relationships" r:embed="rId1"/>
          <a:srcRect/>
          <a:stretch>
            <a:fillRect t="-10000" b="-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09A72D-FAB0-4B16-92D8-5D34EC1EF083}">
      <dsp:nvSpPr>
        <dsp:cNvPr id="0" name=""/>
        <dsp:cNvSpPr/>
      </dsp:nvSpPr>
      <dsp:spPr>
        <a:xfrm>
          <a:off x="435013" y="910156"/>
          <a:ext cx="1441406" cy="57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Data Archive is used by Core Services to manage accelerator data.</a:t>
          </a:r>
        </a:p>
      </dsp:txBody>
      <dsp:txXfrm>
        <a:off x="435013" y="910156"/>
        <a:ext cx="1441406" cy="576562"/>
      </dsp:txXfrm>
    </dsp:sp>
    <dsp:sp modelId="{A53EA633-12EF-B74D-852D-8EC1F946241F}">
      <dsp:nvSpPr>
        <dsp:cNvPr id="0" name=""/>
        <dsp:cNvSpPr/>
      </dsp:nvSpPr>
      <dsp:spPr>
        <a:xfrm>
          <a:off x="2153382" y="195756"/>
          <a:ext cx="1391972" cy="648632"/>
        </a:xfrm>
        <a:prstGeom prst="rect">
          <a:avLst/>
        </a:prstGeom>
        <a:blipFill>
          <a:blip xmlns:r="http://schemas.openxmlformats.org/officeDocument/2006/relationships" r:embed="rId2"/>
          <a:srcRect/>
          <a:stretch>
            <a:fillRect t="-10000" b="-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087BF4-C85A-4C48-8122-4543DAFE1C23}">
      <dsp:nvSpPr>
        <dsp:cNvPr id="0" name=""/>
        <dsp:cNvSpPr/>
      </dsp:nvSpPr>
      <dsp:spPr>
        <a:xfrm>
          <a:off x="2128665" y="933672"/>
          <a:ext cx="1441406" cy="57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Core Services handle ingestion, query, and annotation APIs.</a:t>
          </a:r>
        </a:p>
      </dsp:txBody>
      <dsp:txXfrm>
        <a:off x="2128665" y="933672"/>
        <a:ext cx="1441406" cy="576562"/>
      </dsp:txXfrm>
    </dsp:sp>
    <dsp:sp modelId="{B6818E81-609E-534D-AF51-9AA284BB6804}">
      <dsp:nvSpPr>
        <dsp:cNvPr id="0" name=""/>
        <dsp:cNvSpPr/>
      </dsp:nvSpPr>
      <dsp:spPr>
        <a:xfrm>
          <a:off x="3847035" y="231385"/>
          <a:ext cx="1391972" cy="648632"/>
        </a:xfrm>
        <a:prstGeom prst="rect">
          <a:avLst/>
        </a:prstGeom>
        <a:blipFill>
          <a:blip xmlns:r="http://schemas.openxmlformats.org/officeDocument/2006/relationships" r:embed="rId3"/>
          <a:srcRect/>
          <a:stretch>
            <a:fillRect t="-10000" b="-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E789BC-BFF7-BC4B-B4AB-CAB9AE7BA123}">
      <dsp:nvSpPr>
        <dsp:cNvPr id="0" name=""/>
        <dsp:cNvSpPr/>
      </dsp:nvSpPr>
      <dsp:spPr>
        <a:xfrm>
          <a:off x="3822318" y="921207"/>
          <a:ext cx="1441406" cy="57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API defines methods and data types for interacting  with Core Services. </a:t>
          </a:r>
        </a:p>
      </dsp:txBody>
      <dsp:txXfrm>
        <a:off x="3822318" y="921207"/>
        <a:ext cx="1441406" cy="576562"/>
      </dsp:txXfrm>
    </dsp:sp>
    <dsp:sp modelId="{32C2FB8B-C378-2340-9D9E-351D259DC881}">
      <dsp:nvSpPr>
        <dsp:cNvPr id="0" name=""/>
        <dsp:cNvSpPr/>
      </dsp:nvSpPr>
      <dsp:spPr>
        <a:xfrm>
          <a:off x="457863" y="2130243"/>
          <a:ext cx="1389604" cy="648632"/>
        </a:xfrm>
        <a:prstGeom prst="rect">
          <a:avLst/>
        </a:prstGeom>
        <a:blipFill>
          <a:blip xmlns:r="http://schemas.openxmlformats.org/officeDocument/2006/relationships" r:embed="rId4"/>
          <a:srcRect/>
          <a:stretch>
            <a:fillRect t="-26000" b="-2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834C4E-4868-CA49-9143-FCA6BE214495}">
      <dsp:nvSpPr>
        <dsp:cNvPr id="0" name=""/>
        <dsp:cNvSpPr/>
      </dsp:nvSpPr>
      <dsp:spPr>
        <a:xfrm>
          <a:off x="431962" y="2886236"/>
          <a:ext cx="1441406" cy="57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Web Application provides browser access to Core Service features.</a:t>
          </a:r>
        </a:p>
      </dsp:txBody>
      <dsp:txXfrm>
        <a:off x="431962" y="2886236"/>
        <a:ext cx="1441406" cy="576562"/>
      </dsp:txXfrm>
    </dsp:sp>
    <dsp:sp modelId="{680FFB73-CDA6-7A48-97F7-514FAD909850}">
      <dsp:nvSpPr>
        <dsp:cNvPr id="0" name=""/>
        <dsp:cNvSpPr/>
      </dsp:nvSpPr>
      <dsp:spPr>
        <a:xfrm>
          <a:off x="2150331" y="2130243"/>
          <a:ext cx="1391972" cy="648632"/>
        </a:xfrm>
        <a:prstGeom prst="rect">
          <a:avLst/>
        </a:prstGeom>
        <a:blipFill>
          <a:blip xmlns:r="http://schemas.openxmlformats.org/officeDocument/2006/relationships" r:embed="rId5"/>
          <a:srcRect/>
          <a:stretch>
            <a:fillRect t="-10000" b="-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E8B823-3C82-444A-8AF7-850597311CDB}">
      <dsp:nvSpPr>
        <dsp:cNvPr id="0" name=""/>
        <dsp:cNvSpPr/>
      </dsp:nvSpPr>
      <dsp:spPr>
        <a:xfrm>
          <a:off x="2125614" y="2820064"/>
          <a:ext cx="1441406" cy="57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Java and Python Client Libraries are provided for higher-level interaction with Core Services.</a:t>
          </a:r>
        </a:p>
      </dsp:txBody>
      <dsp:txXfrm>
        <a:off x="2125614" y="2820064"/>
        <a:ext cx="1441406" cy="576562"/>
      </dsp:txXfrm>
    </dsp:sp>
    <dsp:sp modelId="{770D4B26-5359-034E-844F-D384E9D3D197}">
      <dsp:nvSpPr>
        <dsp:cNvPr id="0" name=""/>
        <dsp:cNvSpPr/>
      </dsp:nvSpPr>
      <dsp:spPr>
        <a:xfrm>
          <a:off x="3819267" y="2051150"/>
          <a:ext cx="1447508" cy="965003"/>
        </a:xfrm>
        <a:prstGeom prst="rect">
          <a:avLst/>
        </a:prstGeom>
        <a:blipFill>
          <a:blip xmlns:r="http://schemas.openxmlformats.org/officeDocument/2006/relationships" r:embed="rId6"/>
          <a:srcRect/>
          <a:stretch>
            <a:fillRect t="-5000" b="-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15CD8D-5F3E-954C-ACAD-785F16D3C193}">
      <dsp:nvSpPr>
        <dsp:cNvPr id="0" name=""/>
        <dsp:cNvSpPr/>
      </dsp:nvSpPr>
      <dsp:spPr>
        <a:xfrm>
          <a:off x="3822318" y="3000758"/>
          <a:ext cx="1441406" cy="57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Applications communicate with Core Services via API or Client Libraries.. </a:t>
          </a:r>
        </a:p>
      </dsp:txBody>
      <dsp:txXfrm>
        <a:off x="3822318" y="3000758"/>
        <a:ext cx="1441406" cy="57656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A20CC7-3001-49B5-A42C-44026712ADF2}">
      <dsp:nvSpPr>
        <dsp:cNvPr id="0" name=""/>
        <dsp:cNvSpPr/>
      </dsp:nvSpPr>
      <dsp:spPr>
        <a:xfrm>
          <a:off x="48486" y="929987"/>
          <a:ext cx="1268741" cy="799016"/>
        </a:xfrm>
        <a:prstGeom prst="rect">
          <a:avLst/>
        </a:prstGeom>
        <a:blipFill>
          <a:blip xmlns:r="http://schemas.openxmlformats.org/officeDocument/2006/relationships" r:embed="rId1"/>
          <a:srcRect/>
          <a:stretch>
            <a:fillRect t="-1000" b="-1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E2DC20-2BA9-43DD-8F9B-79D021EEEABF}">
      <dsp:nvSpPr>
        <dsp:cNvPr id="0" name=""/>
        <dsp:cNvSpPr/>
      </dsp:nvSpPr>
      <dsp:spPr>
        <a:xfrm>
          <a:off x="4693" y="1789942"/>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i="1" kern="1200" dirty="0"/>
            <a:t>MLDP System Architecture</a:t>
          </a:r>
          <a:endParaRPr lang="en-US" sz="1400" kern="1200" dirty="0"/>
        </a:p>
      </dsp:txBody>
      <dsp:txXfrm>
        <a:off x="4693" y="1789942"/>
        <a:ext cx="1356328" cy="445045"/>
      </dsp:txXfrm>
    </dsp:sp>
    <dsp:sp modelId="{8EB07362-0992-41DD-89B5-C79B68FCE352}">
      <dsp:nvSpPr>
        <dsp:cNvPr id="0" name=""/>
        <dsp:cNvSpPr/>
      </dsp:nvSpPr>
      <dsp:spPr>
        <a:xfrm>
          <a:off x="4693" y="2272722"/>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FA3EA97E-8767-41B4-8134-03CF534D6E22}">
      <dsp:nvSpPr>
        <dsp:cNvPr id="0" name=""/>
        <dsp:cNvSpPr/>
      </dsp:nvSpPr>
      <dsp:spPr>
        <a:xfrm>
          <a:off x="1765477" y="1153021"/>
          <a:ext cx="1022132" cy="474714"/>
        </a:xfrm>
        <a:prstGeom prst="rect">
          <a:avLst/>
        </a:prstGeom>
        <a:blipFill>
          <a:blip xmlns:r="http://schemas.openxmlformats.org/officeDocument/2006/relationships" r:embed="rId2"/>
          <a:srcRect/>
          <a:stretch>
            <a:fillRect t="-10000" b="-1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EE41C0-DF49-48A5-876A-02C9C400BBAF}">
      <dsp:nvSpPr>
        <dsp:cNvPr id="0" name=""/>
        <dsp:cNvSpPr/>
      </dsp:nvSpPr>
      <dsp:spPr>
        <a:xfrm>
          <a:off x="1598379"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Data Archive</a:t>
          </a:r>
        </a:p>
      </dsp:txBody>
      <dsp:txXfrm>
        <a:off x="1598379" y="1708866"/>
        <a:ext cx="1356328" cy="445045"/>
      </dsp:txXfrm>
    </dsp:sp>
    <dsp:sp modelId="{36EDFD94-4E1B-48A6-A82B-A1E1E4AD225C}">
      <dsp:nvSpPr>
        <dsp:cNvPr id="0" name=""/>
        <dsp:cNvSpPr/>
      </dsp:nvSpPr>
      <dsp:spPr>
        <a:xfrm>
          <a:off x="1598379"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42568FA3-0BD6-4C9B-B280-6817F36F94BD}">
      <dsp:nvSpPr>
        <dsp:cNvPr id="0" name=""/>
        <dsp:cNvSpPr/>
      </dsp:nvSpPr>
      <dsp:spPr>
        <a:xfrm>
          <a:off x="3358790" y="1153021"/>
          <a:ext cx="1022877" cy="474714"/>
        </a:xfrm>
        <a:prstGeom prst="rect">
          <a:avLst/>
        </a:prstGeom>
        <a:blipFill>
          <a:blip xmlns:r="http://schemas.openxmlformats.org/officeDocument/2006/relationships" r:embed="rId3"/>
          <a:srcRect/>
          <a:stretch>
            <a:fillRect t="-10000" b="-1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73A237-EFD4-43B8-B068-B36303DB48F8}">
      <dsp:nvSpPr>
        <dsp:cNvPr id="0" name=""/>
        <dsp:cNvSpPr/>
      </dsp:nvSpPr>
      <dsp:spPr>
        <a:xfrm>
          <a:off x="3192064"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Core Services</a:t>
          </a:r>
        </a:p>
      </dsp:txBody>
      <dsp:txXfrm>
        <a:off x="3192064" y="1708866"/>
        <a:ext cx="1356328" cy="445045"/>
      </dsp:txXfrm>
    </dsp:sp>
    <dsp:sp modelId="{6A2699BB-E722-4072-99C5-A9D6EBD43F0C}">
      <dsp:nvSpPr>
        <dsp:cNvPr id="0" name=""/>
        <dsp:cNvSpPr/>
      </dsp:nvSpPr>
      <dsp:spPr>
        <a:xfrm>
          <a:off x="3192064"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9314F9A2-94B2-4B1C-8A86-33E8ABD6394B}">
      <dsp:nvSpPr>
        <dsp:cNvPr id="0" name=""/>
        <dsp:cNvSpPr/>
      </dsp:nvSpPr>
      <dsp:spPr>
        <a:xfrm>
          <a:off x="4952475" y="1152827"/>
          <a:ext cx="1022877" cy="475488"/>
        </a:xfrm>
        <a:prstGeom prst="rect">
          <a:avLst/>
        </a:prstGeom>
        <a:blipFill>
          <a:blip xmlns:r="http://schemas.openxmlformats.org/officeDocument/2006/relationships" r:embed="rId4"/>
          <a:srcRect/>
          <a:stretch>
            <a:fillRect t="-10000" b="-1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DF5EF7-BA2D-4B55-B8CD-69181F1D17E3}">
      <dsp:nvSpPr>
        <dsp:cNvPr id="0" name=""/>
        <dsp:cNvSpPr/>
      </dsp:nvSpPr>
      <dsp:spPr>
        <a:xfrm>
          <a:off x="4785750" y="1709060"/>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API</a:t>
          </a:r>
        </a:p>
      </dsp:txBody>
      <dsp:txXfrm>
        <a:off x="4785750" y="1709060"/>
        <a:ext cx="1356328" cy="445045"/>
      </dsp:txXfrm>
    </dsp:sp>
    <dsp:sp modelId="{3385CA9C-738B-4B39-9A1C-A5B142A38324}">
      <dsp:nvSpPr>
        <dsp:cNvPr id="0" name=""/>
        <dsp:cNvSpPr/>
      </dsp:nvSpPr>
      <dsp:spPr>
        <a:xfrm>
          <a:off x="4785750" y="2191840"/>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1EBD22C4-C480-7244-BE08-EA6B8237B038}">
      <dsp:nvSpPr>
        <dsp:cNvPr id="0" name=""/>
        <dsp:cNvSpPr/>
      </dsp:nvSpPr>
      <dsp:spPr>
        <a:xfrm>
          <a:off x="6545534" y="1153021"/>
          <a:ext cx="1024130" cy="474714"/>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10000" b="-10000"/>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5EA72A-B18D-E541-9B29-F5FE83671690}">
      <dsp:nvSpPr>
        <dsp:cNvPr id="0" name=""/>
        <dsp:cNvSpPr/>
      </dsp:nvSpPr>
      <dsp:spPr>
        <a:xfrm>
          <a:off x="6379435"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Client Libraries</a:t>
          </a:r>
        </a:p>
      </dsp:txBody>
      <dsp:txXfrm>
        <a:off x="6379435" y="1708866"/>
        <a:ext cx="1356328" cy="445045"/>
      </dsp:txXfrm>
    </dsp:sp>
    <dsp:sp modelId="{FC8DCD7F-96F8-2449-AF21-D08F1DE308E2}">
      <dsp:nvSpPr>
        <dsp:cNvPr id="0" name=""/>
        <dsp:cNvSpPr/>
      </dsp:nvSpPr>
      <dsp:spPr>
        <a:xfrm>
          <a:off x="6379435"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806F91F3-CD77-4227-8556-7C992544D1C1}">
      <dsp:nvSpPr>
        <dsp:cNvPr id="0" name=""/>
        <dsp:cNvSpPr/>
      </dsp:nvSpPr>
      <dsp:spPr>
        <a:xfrm>
          <a:off x="8015777" y="823393"/>
          <a:ext cx="1271015" cy="795527"/>
        </a:xfrm>
        <a:prstGeom prst="rect">
          <a:avLst/>
        </a:prstGeom>
        <a:blipFill>
          <a:blip xmlns:r="http://schemas.openxmlformats.org/officeDocument/2006/relationships" r:embed="rId6"/>
          <a:srcRect/>
          <a:stretch>
            <a:fillRect t="-9000" b="-9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5711CA-E889-48DA-AE7C-11BFA34ACA2D}">
      <dsp:nvSpPr>
        <dsp:cNvPr id="0" name=""/>
        <dsp:cNvSpPr/>
      </dsp:nvSpPr>
      <dsp:spPr>
        <a:xfrm>
          <a:off x="7973121" y="1729701"/>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Applications</a:t>
          </a:r>
        </a:p>
      </dsp:txBody>
      <dsp:txXfrm>
        <a:off x="7973121" y="1729701"/>
        <a:ext cx="1356328" cy="445045"/>
      </dsp:txXfrm>
    </dsp:sp>
    <dsp:sp modelId="{3FCAC923-9671-42E2-AF6A-D7F62FA924BA}">
      <dsp:nvSpPr>
        <dsp:cNvPr id="0" name=""/>
        <dsp:cNvSpPr/>
      </dsp:nvSpPr>
      <dsp:spPr>
        <a:xfrm>
          <a:off x="7973121" y="2271850"/>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60B22450-23C9-40B9-BB21-830A228A848F}">
      <dsp:nvSpPr>
        <dsp:cNvPr id="0" name=""/>
        <dsp:cNvSpPr/>
      </dsp:nvSpPr>
      <dsp:spPr>
        <a:xfrm>
          <a:off x="9733532" y="1153021"/>
          <a:ext cx="1022877" cy="474714"/>
        </a:xfrm>
        <a:prstGeom prst="rect">
          <a:avLst/>
        </a:prstGeom>
        <a:blipFill>
          <a:blip xmlns:r="http://schemas.openxmlformats.org/officeDocument/2006/relationships" r:embed="rId7"/>
          <a:srcRect/>
          <a:stretch>
            <a:fillRect t="-27000" b="-27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B13DA4-CA81-4CA2-925F-53C33804DF14}">
      <dsp:nvSpPr>
        <dsp:cNvPr id="0" name=""/>
        <dsp:cNvSpPr/>
      </dsp:nvSpPr>
      <dsp:spPr>
        <a:xfrm>
          <a:off x="9566807"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Web Application</a:t>
          </a:r>
        </a:p>
      </dsp:txBody>
      <dsp:txXfrm>
        <a:off x="9566807" y="1708866"/>
        <a:ext cx="1356328" cy="445045"/>
      </dsp:txXfrm>
    </dsp:sp>
    <dsp:sp modelId="{998A3025-796C-4BAE-8B8E-DA2FFF49DD2B}">
      <dsp:nvSpPr>
        <dsp:cNvPr id="0" name=""/>
        <dsp:cNvSpPr/>
      </dsp:nvSpPr>
      <dsp:spPr>
        <a:xfrm>
          <a:off x="9566807"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A20CC7-3001-49B5-A42C-44026712ADF2}">
      <dsp:nvSpPr>
        <dsp:cNvPr id="0" name=""/>
        <dsp:cNvSpPr/>
      </dsp:nvSpPr>
      <dsp:spPr>
        <a:xfrm>
          <a:off x="48486" y="929987"/>
          <a:ext cx="1268741" cy="799016"/>
        </a:xfrm>
        <a:prstGeom prst="rect">
          <a:avLst/>
        </a:prstGeom>
        <a:blipFill>
          <a:blip xmlns:r="http://schemas.openxmlformats.org/officeDocument/2006/relationships" r:embed="rId1"/>
          <a:srcRect/>
          <a:stretch>
            <a:fillRect t="-1000" b="-1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E2DC20-2BA9-43DD-8F9B-79D021EEEABF}">
      <dsp:nvSpPr>
        <dsp:cNvPr id="0" name=""/>
        <dsp:cNvSpPr/>
      </dsp:nvSpPr>
      <dsp:spPr>
        <a:xfrm>
          <a:off x="4693" y="1789942"/>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i="1" kern="1200" dirty="0"/>
            <a:t>MLDP System Architecture</a:t>
          </a:r>
          <a:endParaRPr lang="en-US" sz="1400" kern="1200" dirty="0"/>
        </a:p>
      </dsp:txBody>
      <dsp:txXfrm>
        <a:off x="4693" y="1789942"/>
        <a:ext cx="1356328" cy="445045"/>
      </dsp:txXfrm>
    </dsp:sp>
    <dsp:sp modelId="{8EB07362-0992-41DD-89B5-C79B68FCE352}">
      <dsp:nvSpPr>
        <dsp:cNvPr id="0" name=""/>
        <dsp:cNvSpPr/>
      </dsp:nvSpPr>
      <dsp:spPr>
        <a:xfrm>
          <a:off x="4693" y="2272722"/>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FA3EA97E-8767-41B4-8134-03CF534D6E22}">
      <dsp:nvSpPr>
        <dsp:cNvPr id="0" name=""/>
        <dsp:cNvSpPr/>
      </dsp:nvSpPr>
      <dsp:spPr>
        <a:xfrm>
          <a:off x="1765477" y="1153021"/>
          <a:ext cx="1022132" cy="474714"/>
        </a:xfrm>
        <a:prstGeom prst="rect">
          <a:avLst/>
        </a:prstGeom>
        <a:blipFill>
          <a:blip xmlns:r="http://schemas.openxmlformats.org/officeDocument/2006/relationships" r:embed="rId2"/>
          <a:srcRect/>
          <a:stretch>
            <a:fillRect t="-10000" b="-1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EE41C0-DF49-48A5-876A-02C9C400BBAF}">
      <dsp:nvSpPr>
        <dsp:cNvPr id="0" name=""/>
        <dsp:cNvSpPr/>
      </dsp:nvSpPr>
      <dsp:spPr>
        <a:xfrm>
          <a:off x="1598379"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Data Archive</a:t>
          </a:r>
        </a:p>
      </dsp:txBody>
      <dsp:txXfrm>
        <a:off x="1598379" y="1708866"/>
        <a:ext cx="1356328" cy="445045"/>
      </dsp:txXfrm>
    </dsp:sp>
    <dsp:sp modelId="{36EDFD94-4E1B-48A6-A82B-A1E1E4AD225C}">
      <dsp:nvSpPr>
        <dsp:cNvPr id="0" name=""/>
        <dsp:cNvSpPr/>
      </dsp:nvSpPr>
      <dsp:spPr>
        <a:xfrm>
          <a:off x="1598379"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42568FA3-0BD6-4C9B-B280-6817F36F94BD}">
      <dsp:nvSpPr>
        <dsp:cNvPr id="0" name=""/>
        <dsp:cNvSpPr/>
      </dsp:nvSpPr>
      <dsp:spPr>
        <a:xfrm>
          <a:off x="3358790" y="1153021"/>
          <a:ext cx="1022877" cy="474714"/>
        </a:xfrm>
        <a:prstGeom prst="rect">
          <a:avLst/>
        </a:prstGeom>
        <a:blipFill>
          <a:blip xmlns:r="http://schemas.openxmlformats.org/officeDocument/2006/relationships" r:embed="rId3"/>
          <a:srcRect/>
          <a:stretch>
            <a:fillRect t="-10000" b="-1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73A237-EFD4-43B8-B068-B36303DB48F8}">
      <dsp:nvSpPr>
        <dsp:cNvPr id="0" name=""/>
        <dsp:cNvSpPr/>
      </dsp:nvSpPr>
      <dsp:spPr>
        <a:xfrm>
          <a:off x="3192064"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Core Services</a:t>
          </a:r>
        </a:p>
      </dsp:txBody>
      <dsp:txXfrm>
        <a:off x="3192064" y="1708866"/>
        <a:ext cx="1356328" cy="445045"/>
      </dsp:txXfrm>
    </dsp:sp>
    <dsp:sp modelId="{6A2699BB-E722-4072-99C5-A9D6EBD43F0C}">
      <dsp:nvSpPr>
        <dsp:cNvPr id="0" name=""/>
        <dsp:cNvSpPr/>
      </dsp:nvSpPr>
      <dsp:spPr>
        <a:xfrm>
          <a:off x="3192064"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9314F9A2-94B2-4B1C-8A86-33E8ABD6394B}">
      <dsp:nvSpPr>
        <dsp:cNvPr id="0" name=""/>
        <dsp:cNvSpPr/>
      </dsp:nvSpPr>
      <dsp:spPr>
        <a:xfrm>
          <a:off x="4952475" y="1152827"/>
          <a:ext cx="1022877" cy="475488"/>
        </a:xfrm>
        <a:prstGeom prst="rect">
          <a:avLst/>
        </a:prstGeom>
        <a:blipFill>
          <a:blip xmlns:r="http://schemas.openxmlformats.org/officeDocument/2006/relationships" r:embed="rId4"/>
          <a:srcRect/>
          <a:stretch>
            <a:fillRect t="-10000" b="-1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DF5EF7-BA2D-4B55-B8CD-69181F1D17E3}">
      <dsp:nvSpPr>
        <dsp:cNvPr id="0" name=""/>
        <dsp:cNvSpPr/>
      </dsp:nvSpPr>
      <dsp:spPr>
        <a:xfrm>
          <a:off x="4785750" y="1709060"/>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API</a:t>
          </a:r>
        </a:p>
      </dsp:txBody>
      <dsp:txXfrm>
        <a:off x="4785750" y="1709060"/>
        <a:ext cx="1356328" cy="445045"/>
      </dsp:txXfrm>
    </dsp:sp>
    <dsp:sp modelId="{3385CA9C-738B-4B39-9A1C-A5B142A38324}">
      <dsp:nvSpPr>
        <dsp:cNvPr id="0" name=""/>
        <dsp:cNvSpPr/>
      </dsp:nvSpPr>
      <dsp:spPr>
        <a:xfrm>
          <a:off x="4785750" y="2191840"/>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1EBD22C4-C480-7244-BE08-EA6B8237B038}">
      <dsp:nvSpPr>
        <dsp:cNvPr id="0" name=""/>
        <dsp:cNvSpPr/>
      </dsp:nvSpPr>
      <dsp:spPr>
        <a:xfrm>
          <a:off x="6545534" y="1153021"/>
          <a:ext cx="1024130" cy="474714"/>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10000" b="-10000"/>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5EA72A-B18D-E541-9B29-F5FE83671690}">
      <dsp:nvSpPr>
        <dsp:cNvPr id="0" name=""/>
        <dsp:cNvSpPr/>
      </dsp:nvSpPr>
      <dsp:spPr>
        <a:xfrm>
          <a:off x="6379435"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Client Libraries</a:t>
          </a:r>
        </a:p>
      </dsp:txBody>
      <dsp:txXfrm>
        <a:off x="6379435" y="1708866"/>
        <a:ext cx="1356328" cy="445045"/>
      </dsp:txXfrm>
    </dsp:sp>
    <dsp:sp modelId="{FC8DCD7F-96F8-2449-AF21-D08F1DE308E2}">
      <dsp:nvSpPr>
        <dsp:cNvPr id="0" name=""/>
        <dsp:cNvSpPr/>
      </dsp:nvSpPr>
      <dsp:spPr>
        <a:xfrm>
          <a:off x="6379435"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806F91F3-CD77-4227-8556-7C992544D1C1}">
      <dsp:nvSpPr>
        <dsp:cNvPr id="0" name=""/>
        <dsp:cNvSpPr/>
      </dsp:nvSpPr>
      <dsp:spPr>
        <a:xfrm>
          <a:off x="8015777" y="823393"/>
          <a:ext cx="1271015" cy="795527"/>
        </a:xfrm>
        <a:prstGeom prst="rect">
          <a:avLst/>
        </a:prstGeom>
        <a:blipFill>
          <a:blip xmlns:r="http://schemas.openxmlformats.org/officeDocument/2006/relationships" r:embed="rId6"/>
          <a:srcRect/>
          <a:stretch>
            <a:fillRect t="-9000" b="-9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5711CA-E889-48DA-AE7C-11BFA34ACA2D}">
      <dsp:nvSpPr>
        <dsp:cNvPr id="0" name=""/>
        <dsp:cNvSpPr/>
      </dsp:nvSpPr>
      <dsp:spPr>
        <a:xfrm>
          <a:off x="7973121" y="1729701"/>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Applications</a:t>
          </a:r>
        </a:p>
      </dsp:txBody>
      <dsp:txXfrm>
        <a:off x="7973121" y="1729701"/>
        <a:ext cx="1356328" cy="445045"/>
      </dsp:txXfrm>
    </dsp:sp>
    <dsp:sp modelId="{3FCAC923-9671-42E2-AF6A-D7F62FA924BA}">
      <dsp:nvSpPr>
        <dsp:cNvPr id="0" name=""/>
        <dsp:cNvSpPr/>
      </dsp:nvSpPr>
      <dsp:spPr>
        <a:xfrm>
          <a:off x="7973121" y="2271850"/>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60B22450-23C9-40B9-BB21-830A228A848F}">
      <dsp:nvSpPr>
        <dsp:cNvPr id="0" name=""/>
        <dsp:cNvSpPr/>
      </dsp:nvSpPr>
      <dsp:spPr>
        <a:xfrm>
          <a:off x="9733532" y="1153021"/>
          <a:ext cx="1022877" cy="474714"/>
        </a:xfrm>
        <a:prstGeom prst="rect">
          <a:avLst/>
        </a:prstGeom>
        <a:blipFill>
          <a:blip xmlns:r="http://schemas.openxmlformats.org/officeDocument/2006/relationships" r:embed="rId7"/>
          <a:srcRect/>
          <a:stretch>
            <a:fillRect t="-27000" b="-27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B13DA4-CA81-4CA2-925F-53C33804DF14}">
      <dsp:nvSpPr>
        <dsp:cNvPr id="0" name=""/>
        <dsp:cNvSpPr/>
      </dsp:nvSpPr>
      <dsp:spPr>
        <a:xfrm>
          <a:off x="9566807"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Web Application</a:t>
          </a:r>
        </a:p>
      </dsp:txBody>
      <dsp:txXfrm>
        <a:off x="9566807" y="1708866"/>
        <a:ext cx="1356328" cy="445045"/>
      </dsp:txXfrm>
    </dsp:sp>
    <dsp:sp modelId="{998A3025-796C-4BAE-8B8E-DA2FFF49DD2B}">
      <dsp:nvSpPr>
        <dsp:cNvPr id="0" name=""/>
        <dsp:cNvSpPr/>
      </dsp:nvSpPr>
      <dsp:spPr>
        <a:xfrm>
          <a:off x="9566807"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A20CC7-3001-49B5-A42C-44026712ADF2}">
      <dsp:nvSpPr>
        <dsp:cNvPr id="0" name=""/>
        <dsp:cNvSpPr/>
      </dsp:nvSpPr>
      <dsp:spPr>
        <a:xfrm>
          <a:off x="48486" y="929987"/>
          <a:ext cx="1268741" cy="799016"/>
        </a:xfrm>
        <a:prstGeom prst="rect">
          <a:avLst/>
        </a:prstGeom>
        <a:blipFill>
          <a:blip xmlns:r="http://schemas.openxmlformats.org/officeDocument/2006/relationships" r:embed="rId1"/>
          <a:srcRect/>
          <a:stretch>
            <a:fillRect t="-1000" b="-1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E2DC20-2BA9-43DD-8F9B-79D021EEEABF}">
      <dsp:nvSpPr>
        <dsp:cNvPr id="0" name=""/>
        <dsp:cNvSpPr/>
      </dsp:nvSpPr>
      <dsp:spPr>
        <a:xfrm>
          <a:off x="4693" y="1789942"/>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i="1" kern="1200" dirty="0"/>
            <a:t>MLDP System Architecture</a:t>
          </a:r>
          <a:endParaRPr lang="en-US" sz="1400" kern="1200" dirty="0"/>
        </a:p>
      </dsp:txBody>
      <dsp:txXfrm>
        <a:off x="4693" y="1789942"/>
        <a:ext cx="1356328" cy="445045"/>
      </dsp:txXfrm>
    </dsp:sp>
    <dsp:sp modelId="{8EB07362-0992-41DD-89B5-C79B68FCE352}">
      <dsp:nvSpPr>
        <dsp:cNvPr id="0" name=""/>
        <dsp:cNvSpPr/>
      </dsp:nvSpPr>
      <dsp:spPr>
        <a:xfrm>
          <a:off x="4693" y="2272722"/>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FA3EA97E-8767-41B4-8134-03CF534D6E22}">
      <dsp:nvSpPr>
        <dsp:cNvPr id="0" name=""/>
        <dsp:cNvSpPr/>
      </dsp:nvSpPr>
      <dsp:spPr>
        <a:xfrm>
          <a:off x="1765477" y="1153021"/>
          <a:ext cx="1022132" cy="474714"/>
        </a:xfrm>
        <a:prstGeom prst="rect">
          <a:avLst/>
        </a:prstGeom>
        <a:blipFill>
          <a:blip xmlns:r="http://schemas.openxmlformats.org/officeDocument/2006/relationships" r:embed="rId2"/>
          <a:srcRect/>
          <a:stretch>
            <a:fillRect t="-10000" b="-1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EE41C0-DF49-48A5-876A-02C9C400BBAF}">
      <dsp:nvSpPr>
        <dsp:cNvPr id="0" name=""/>
        <dsp:cNvSpPr/>
      </dsp:nvSpPr>
      <dsp:spPr>
        <a:xfrm>
          <a:off x="1598379"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Data Archive</a:t>
          </a:r>
        </a:p>
      </dsp:txBody>
      <dsp:txXfrm>
        <a:off x="1598379" y="1708866"/>
        <a:ext cx="1356328" cy="445045"/>
      </dsp:txXfrm>
    </dsp:sp>
    <dsp:sp modelId="{36EDFD94-4E1B-48A6-A82B-A1E1E4AD225C}">
      <dsp:nvSpPr>
        <dsp:cNvPr id="0" name=""/>
        <dsp:cNvSpPr/>
      </dsp:nvSpPr>
      <dsp:spPr>
        <a:xfrm>
          <a:off x="1598379"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42568FA3-0BD6-4C9B-B280-6817F36F94BD}">
      <dsp:nvSpPr>
        <dsp:cNvPr id="0" name=""/>
        <dsp:cNvSpPr/>
      </dsp:nvSpPr>
      <dsp:spPr>
        <a:xfrm>
          <a:off x="3358790" y="1153021"/>
          <a:ext cx="1022877" cy="474714"/>
        </a:xfrm>
        <a:prstGeom prst="rect">
          <a:avLst/>
        </a:prstGeom>
        <a:blipFill>
          <a:blip xmlns:r="http://schemas.openxmlformats.org/officeDocument/2006/relationships" r:embed="rId3"/>
          <a:srcRect/>
          <a:stretch>
            <a:fillRect t="-10000" b="-1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73A237-EFD4-43B8-B068-B36303DB48F8}">
      <dsp:nvSpPr>
        <dsp:cNvPr id="0" name=""/>
        <dsp:cNvSpPr/>
      </dsp:nvSpPr>
      <dsp:spPr>
        <a:xfrm>
          <a:off x="3192064"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Core Services</a:t>
          </a:r>
        </a:p>
      </dsp:txBody>
      <dsp:txXfrm>
        <a:off x="3192064" y="1708866"/>
        <a:ext cx="1356328" cy="445045"/>
      </dsp:txXfrm>
    </dsp:sp>
    <dsp:sp modelId="{6A2699BB-E722-4072-99C5-A9D6EBD43F0C}">
      <dsp:nvSpPr>
        <dsp:cNvPr id="0" name=""/>
        <dsp:cNvSpPr/>
      </dsp:nvSpPr>
      <dsp:spPr>
        <a:xfrm>
          <a:off x="3192064"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9314F9A2-94B2-4B1C-8A86-33E8ABD6394B}">
      <dsp:nvSpPr>
        <dsp:cNvPr id="0" name=""/>
        <dsp:cNvSpPr/>
      </dsp:nvSpPr>
      <dsp:spPr>
        <a:xfrm>
          <a:off x="4952475" y="1152827"/>
          <a:ext cx="1022877" cy="475488"/>
        </a:xfrm>
        <a:prstGeom prst="rect">
          <a:avLst/>
        </a:prstGeom>
        <a:blipFill>
          <a:blip xmlns:r="http://schemas.openxmlformats.org/officeDocument/2006/relationships" r:embed="rId4"/>
          <a:srcRect/>
          <a:stretch>
            <a:fillRect t="-10000" b="-1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DF5EF7-BA2D-4B55-B8CD-69181F1D17E3}">
      <dsp:nvSpPr>
        <dsp:cNvPr id="0" name=""/>
        <dsp:cNvSpPr/>
      </dsp:nvSpPr>
      <dsp:spPr>
        <a:xfrm>
          <a:off x="4785750" y="1709060"/>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API</a:t>
          </a:r>
        </a:p>
      </dsp:txBody>
      <dsp:txXfrm>
        <a:off x="4785750" y="1709060"/>
        <a:ext cx="1356328" cy="445045"/>
      </dsp:txXfrm>
    </dsp:sp>
    <dsp:sp modelId="{3385CA9C-738B-4B39-9A1C-A5B142A38324}">
      <dsp:nvSpPr>
        <dsp:cNvPr id="0" name=""/>
        <dsp:cNvSpPr/>
      </dsp:nvSpPr>
      <dsp:spPr>
        <a:xfrm>
          <a:off x="4785750" y="2191840"/>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1EBD22C4-C480-7244-BE08-EA6B8237B038}">
      <dsp:nvSpPr>
        <dsp:cNvPr id="0" name=""/>
        <dsp:cNvSpPr/>
      </dsp:nvSpPr>
      <dsp:spPr>
        <a:xfrm>
          <a:off x="6545534" y="1153021"/>
          <a:ext cx="1024130" cy="474714"/>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10000" b="-10000"/>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5EA72A-B18D-E541-9B29-F5FE83671690}">
      <dsp:nvSpPr>
        <dsp:cNvPr id="0" name=""/>
        <dsp:cNvSpPr/>
      </dsp:nvSpPr>
      <dsp:spPr>
        <a:xfrm>
          <a:off x="6379435"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Client Libraries</a:t>
          </a:r>
        </a:p>
      </dsp:txBody>
      <dsp:txXfrm>
        <a:off x="6379435" y="1708866"/>
        <a:ext cx="1356328" cy="445045"/>
      </dsp:txXfrm>
    </dsp:sp>
    <dsp:sp modelId="{FC8DCD7F-96F8-2449-AF21-D08F1DE308E2}">
      <dsp:nvSpPr>
        <dsp:cNvPr id="0" name=""/>
        <dsp:cNvSpPr/>
      </dsp:nvSpPr>
      <dsp:spPr>
        <a:xfrm>
          <a:off x="6379435"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806F91F3-CD77-4227-8556-7C992544D1C1}">
      <dsp:nvSpPr>
        <dsp:cNvPr id="0" name=""/>
        <dsp:cNvSpPr/>
      </dsp:nvSpPr>
      <dsp:spPr>
        <a:xfrm>
          <a:off x="8015777" y="823393"/>
          <a:ext cx="1271015" cy="795527"/>
        </a:xfrm>
        <a:prstGeom prst="rect">
          <a:avLst/>
        </a:prstGeom>
        <a:blipFill>
          <a:blip xmlns:r="http://schemas.openxmlformats.org/officeDocument/2006/relationships" r:embed="rId6"/>
          <a:srcRect/>
          <a:stretch>
            <a:fillRect t="-9000" b="-9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5711CA-E889-48DA-AE7C-11BFA34ACA2D}">
      <dsp:nvSpPr>
        <dsp:cNvPr id="0" name=""/>
        <dsp:cNvSpPr/>
      </dsp:nvSpPr>
      <dsp:spPr>
        <a:xfrm>
          <a:off x="7973121" y="1729701"/>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Applications</a:t>
          </a:r>
        </a:p>
      </dsp:txBody>
      <dsp:txXfrm>
        <a:off x="7973121" y="1729701"/>
        <a:ext cx="1356328" cy="445045"/>
      </dsp:txXfrm>
    </dsp:sp>
    <dsp:sp modelId="{3FCAC923-9671-42E2-AF6A-D7F62FA924BA}">
      <dsp:nvSpPr>
        <dsp:cNvPr id="0" name=""/>
        <dsp:cNvSpPr/>
      </dsp:nvSpPr>
      <dsp:spPr>
        <a:xfrm>
          <a:off x="7973121" y="2271850"/>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60B22450-23C9-40B9-BB21-830A228A848F}">
      <dsp:nvSpPr>
        <dsp:cNvPr id="0" name=""/>
        <dsp:cNvSpPr/>
      </dsp:nvSpPr>
      <dsp:spPr>
        <a:xfrm>
          <a:off x="9733532" y="1153021"/>
          <a:ext cx="1022877" cy="474714"/>
        </a:xfrm>
        <a:prstGeom prst="rect">
          <a:avLst/>
        </a:prstGeom>
        <a:blipFill>
          <a:blip xmlns:r="http://schemas.openxmlformats.org/officeDocument/2006/relationships" r:embed="rId7"/>
          <a:srcRect/>
          <a:stretch>
            <a:fillRect t="-27000" b="-27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B13DA4-CA81-4CA2-925F-53C33804DF14}">
      <dsp:nvSpPr>
        <dsp:cNvPr id="0" name=""/>
        <dsp:cNvSpPr/>
      </dsp:nvSpPr>
      <dsp:spPr>
        <a:xfrm>
          <a:off x="9566807"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Web Application</a:t>
          </a:r>
        </a:p>
      </dsp:txBody>
      <dsp:txXfrm>
        <a:off x="9566807" y="1708866"/>
        <a:ext cx="1356328" cy="445045"/>
      </dsp:txXfrm>
    </dsp:sp>
    <dsp:sp modelId="{998A3025-796C-4BAE-8B8E-DA2FFF49DD2B}">
      <dsp:nvSpPr>
        <dsp:cNvPr id="0" name=""/>
        <dsp:cNvSpPr/>
      </dsp:nvSpPr>
      <dsp:spPr>
        <a:xfrm>
          <a:off x="9566807"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A20CC7-3001-49B5-A42C-44026712ADF2}">
      <dsp:nvSpPr>
        <dsp:cNvPr id="0" name=""/>
        <dsp:cNvSpPr/>
      </dsp:nvSpPr>
      <dsp:spPr>
        <a:xfrm>
          <a:off x="48486" y="929987"/>
          <a:ext cx="1268741" cy="799016"/>
        </a:xfrm>
        <a:prstGeom prst="rect">
          <a:avLst/>
        </a:prstGeom>
        <a:blipFill>
          <a:blip xmlns:r="http://schemas.openxmlformats.org/officeDocument/2006/relationships" r:embed="rId1"/>
          <a:srcRect/>
          <a:stretch>
            <a:fillRect t="-1000" b="-1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E2DC20-2BA9-43DD-8F9B-79D021EEEABF}">
      <dsp:nvSpPr>
        <dsp:cNvPr id="0" name=""/>
        <dsp:cNvSpPr/>
      </dsp:nvSpPr>
      <dsp:spPr>
        <a:xfrm>
          <a:off x="4693" y="1789942"/>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i="1" kern="1200" dirty="0"/>
            <a:t>MLDP System Architecture</a:t>
          </a:r>
          <a:endParaRPr lang="en-US" sz="1400" kern="1200" dirty="0"/>
        </a:p>
      </dsp:txBody>
      <dsp:txXfrm>
        <a:off x="4693" y="1789942"/>
        <a:ext cx="1356328" cy="445045"/>
      </dsp:txXfrm>
    </dsp:sp>
    <dsp:sp modelId="{8EB07362-0992-41DD-89B5-C79B68FCE352}">
      <dsp:nvSpPr>
        <dsp:cNvPr id="0" name=""/>
        <dsp:cNvSpPr/>
      </dsp:nvSpPr>
      <dsp:spPr>
        <a:xfrm>
          <a:off x="4693" y="2272722"/>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FA3EA97E-8767-41B4-8134-03CF534D6E22}">
      <dsp:nvSpPr>
        <dsp:cNvPr id="0" name=""/>
        <dsp:cNvSpPr/>
      </dsp:nvSpPr>
      <dsp:spPr>
        <a:xfrm>
          <a:off x="1765477" y="1153021"/>
          <a:ext cx="1022132" cy="474714"/>
        </a:xfrm>
        <a:prstGeom prst="rect">
          <a:avLst/>
        </a:prstGeom>
        <a:blipFill>
          <a:blip xmlns:r="http://schemas.openxmlformats.org/officeDocument/2006/relationships" r:embed="rId2"/>
          <a:srcRect/>
          <a:stretch>
            <a:fillRect t="-10000" b="-1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EE41C0-DF49-48A5-876A-02C9C400BBAF}">
      <dsp:nvSpPr>
        <dsp:cNvPr id="0" name=""/>
        <dsp:cNvSpPr/>
      </dsp:nvSpPr>
      <dsp:spPr>
        <a:xfrm>
          <a:off x="1598379"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Data Archive</a:t>
          </a:r>
        </a:p>
      </dsp:txBody>
      <dsp:txXfrm>
        <a:off x="1598379" y="1708866"/>
        <a:ext cx="1356328" cy="445045"/>
      </dsp:txXfrm>
    </dsp:sp>
    <dsp:sp modelId="{36EDFD94-4E1B-48A6-A82B-A1E1E4AD225C}">
      <dsp:nvSpPr>
        <dsp:cNvPr id="0" name=""/>
        <dsp:cNvSpPr/>
      </dsp:nvSpPr>
      <dsp:spPr>
        <a:xfrm>
          <a:off x="1598379"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42568FA3-0BD6-4C9B-B280-6817F36F94BD}">
      <dsp:nvSpPr>
        <dsp:cNvPr id="0" name=""/>
        <dsp:cNvSpPr/>
      </dsp:nvSpPr>
      <dsp:spPr>
        <a:xfrm>
          <a:off x="3358790" y="1153021"/>
          <a:ext cx="1022877" cy="474714"/>
        </a:xfrm>
        <a:prstGeom prst="rect">
          <a:avLst/>
        </a:prstGeom>
        <a:blipFill>
          <a:blip xmlns:r="http://schemas.openxmlformats.org/officeDocument/2006/relationships" r:embed="rId3"/>
          <a:srcRect/>
          <a:stretch>
            <a:fillRect t="-10000" b="-1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73A237-EFD4-43B8-B068-B36303DB48F8}">
      <dsp:nvSpPr>
        <dsp:cNvPr id="0" name=""/>
        <dsp:cNvSpPr/>
      </dsp:nvSpPr>
      <dsp:spPr>
        <a:xfrm>
          <a:off x="3192064"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Core Services</a:t>
          </a:r>
        </a:p>
      </dsp:txBody>
      <dsp:txXfrm>
        <a:off x="3192064" y="1708866"/>
        <a:ext cx="1356328" cy="445045"/>
      </dsp:txXfrm>
    </dsp:sp>
    <dsp:sp modelId="{6A2699BB-E722-4072-99C5-A9D6EBD43F0C}">
      <dsp:nvSpPr>
        <dsp:cNvPr id="0" name=""/>
        <dsp:cNvSpPr/>
      </dsp:nvSpPr>
      <dsp:spPr>
        <a:xfrm>
          <a:off x="3192064"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9314F9A2-94B2-4B1C-8A86-33E8ABD6394B}">
      <dsp:nvSpPr>
        <dsp:cNvPr id="0" name=""/>
        <dsp:cNvSpPr/>
      </dsp:nvSpPr>
      <dsp:spPr>
        <a:xfrm>
          <a:off x="4952475" y="1152827"/>
          <a:ext cx="1022877" cy="475488"/>
        </a:xfrm>
        <a:prstGeom prst="rect">
          <a:avLst/>
        </a:prstGeom>
        <a:blipFill>
          <a:blip xmlns:r="http://schemas.openxmlformats.org/officeDocument/2006/relationships" r:embed="rId4"/>
          <a:srcRect/>
          <a:stretch>
            <a:fillRect t="-10000" b="-1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DF5EF7-BA2D-4B55-B8CD-69181F1D17E3}">
      <dsp:nvSpPr>
        <dsp:cNvPr id="0" name=""/>
        <dsp:cNvSpPr/>
      </dsp:nvSpPr>
      <dsp:spPr>
        <a:xfrm>
          <a:off x="4785750" y="1709060"/>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API</a:t>
          </a:r>
        </a:p>
      </dsp:txBody>
      <dsp:txXfrm>
        <a:off x="4785750" y="1709060"/>
        <a:ext cx="1356328" cy="445045"/>
      </dsp:txXfrm>
    </dsp:sp>
    <dsp:sp modelId="{3385CA9C-738B-4B39-9A1C-A5B142A38324}">
      <dsp:nvSpPr>
        <dsp:cNvPr id="0" name=""/>
        <dsp:cNvSpPr/>
      </dsp:nvSpPr>
      <dsp:spPr>
        <a:xfrm>
          <a:off x="4785750" y="2191840"/>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1EBD22C4-C480-7244-BE08-EA6B8237B038}">
      <dsp:nvSpPr>
        <dsp:cNvPr id="0" name=""/>
        <dsp:cNvSpPr/>
      </dsp:nvSpPr>
      <dsp:spPr>
        <a:xfrm>
          <a:off x="6545534" y="1153021"/>
          <a:ext cx="1024130" cy="474714"/>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10000" b="-10000"/>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5EA72A-B18D-E541-9B29-F5FE83671690}">
      <dsp:nvSpPr>
        <dsp:cNvPr id="0" name=""/>
        <dsp:cNvSpPr/>
      </dsp:nvSpPr>
      <dsp:spPr>
        <a:xfrm>
          <a:off x="6379435"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Client Libraries</a:t>
          </a:r>
        </a:p>
      </dsp:txBody>
      <dsp:txXfrm>
        <a:off x="6379435" y="1708866"/>
        <a:ext cx="1356328" cy="445045"/>
      </dsp:txXfrm>
    </dsp:sp>
    <dsp:sp modelId="{FC8DCD7F-96F8-2449-AF21-D08F1DE308E2}">
      <dsp:nvSpPr>
        <dsp:cNvPr id="0" name=""/>
        <dsp:cNvSpPr/>
      </dsp:nvSpPr>
      <dsp:spPr>
        <a:xfrm>
          <a:off x="6379435"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806F91F3-CD77-4227-8556-7C992544D1C1}">
      <dsp:nvSpPr>
        <dsp:cNvPr id="0" name=""/>
        <dsp:cNvSpPr/>
      </dsp:nvSpPr>
      <dsp:spPr>
        <a:xfrm>
          <a:off x="8015777" y="823393"/>
          <a:ext cx="1271015" cy="795527"/>
        </a:xfrm>
        <a:prstGeom prst="rect">
          <a:avLst/>
        </a:prstGeom>
        <a:blipFill>
          <a:blip xmlns:r="http://schemas.openxmlformats.org/officeDocument/2006/relationships" r:embed="rId6"/>
          <a:srcRect/>
          <a:stretch>
            <a:fillRect t="-9000" b="-9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5711CA-E889-48DA-AE7C-11BFA34ACA2D}">
      <dsp:nvSpPr>
        <dsp:cNvPr id="0" name=""/>
        <dsp:cNvSpPr/>
      </dsp:nvSpPr>
      <dsp:spPr>
        <a:xfrm>
          <a:off x="7973121" y="1729701"/>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Applications</a:t>
          </a:r>
        </a:p>
      </dsp:txBody>
      <dsp:txXfrm>
        <a:off x="7973121" y="1729701"/>
        <a:ext cx="1356328" cy="445045"/>
      </dsp:txXfrm>
    </dsp:sp>
    <dsp:sp modelId="{3FCAC923-9671-42E2-AF6A-D7F62FA924BA}">
      <dsp:nvSpPr>
        <dsp:cNvPr id="0" name=""/>
        <dsp:cNvSpPr/>
      </dsp:nvSpPr>
      <dsp:spPr>
        <a:xfrm>
          <a:off x="7973121" y="2271850"/>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60B22450-23C9-40B9-BB21-830A228A848F}">
      <dsp:nvSpPr>
        <dsp:cNvPr id="0" name=""/>
        <dsp:cNvSpPr/>
      </dsp:nvSpPr>
      <dsp:spPr>
        <a:xfrm>
          <a:off x="9733532" y="1153021"/>
          <a:ext cx="1022877" cy="474714"/>
        </a:xfrm>
        <a:prstGeom prst="rect">
          <a:avLst/>
        </a:prstGeom>
        <a:blipFill>
          <a:blip xmlns:r="http://schemas.openxmlformats.org/officeDocument/2006/relationships" r:embed="rId7"/>
          <a:srcRect/>
          <a:stretch>
            <a:fillRect t="-27000" b="-27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B13DA4-CA81-4CA2-925F-53C33804DF14}">
      <dsp:nvSpPr>
        <dsp:cNvPr id="0" name=""/>
        <dsp:cNvSpPr/>
      </dsp:nvSpPr>
      <dsp:spPr>
        <a:xfrm>
          <a:off x="9566807"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Web Application</a:t>
          </a:r>
        </a:p>
      </dsp:txBody>
      <dsp:txXfrm>
        <a:off x="9566807" y="1708866"/>
        <a:ext cx="1356328" cy="445045"/>
      </dsp:txXfrm>
    </dsp:sp>
    <dsp:sp modelId="{998A3025-796C-4BAE-8B8E-DA2FFF49DD2B}">
      <dsp:nvSpPr>
        <dsp:cNvPr id="0" name=""/>
        <dsp:cNvSpPr/>
      </dsp:nvSpPr>
      <dsp:spPr>
        <a:xfrm>
          <a:off x="9566807"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A20CC7-3001-49B5-A42C-44026712ADF2}">
      <dsp:nvSpPr>
        <dsp:cNvPr id="0" name=""/>
        <dsp:cNvSpPr/>
      </dsp:nvSpPr>
      <dsp:spPr>
        <a:xfrm>
          <a:off x="48486" y="929987"/>
          <a:ext cx="1268741" cy="799016"/>
        </a:xfrm>
        <a:prstGeom prst="rect">
          <a:avLst/>
        </a:prstGeom>
        <a:blipFill>
          <a:blip xmlns:r="http://schemas.openxmlformats.org/officeDocument/2006/relationships" r:embed="rId1"/>
          <a:srcRect/>
          <a:stretch>
            <a:fillRect t="-1000" b="-1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E2DC20-2BA9-43DD-8F9B-79D021EEEABF}">
      <dsp:nvSpPr>
        <dsp:cNvPr id="0" name=""/>
        <dsp:cNvSpPr/>
      </dsp:nvSpPr>
      <dsp:spPr>
        <a:xfrm>
          <a:off x="4693" y="1789942"/>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i="1" kern="1200" dirty="0"/>
            <a:t>MLDP System Architecture</a:t>
          </a:r>
          <a:endParaRPr lang="en-US" sz="1400" kern="1200" dirty="0"/>
        </a:p>
      </dsp:txBody>
      <dsp:txXfrm>
        <a:off x="4693" y="1789942"/>
        <a:ext cx="1356328" cy="445045"/>
      </dsp:txXfrm>
    </dsp:sp>
    <dsp:sp modelId="{8EB07362-0992-41DD-89B5-C79B68FCE352}">
      <dsp:nvSpPr>
        <dsp:cNvPr id="0" name=""/>
        <dsp:cNvSpPr/>
      </dsp:nvSpPr>
      <dsp:spPr>
        <a:xfrm>
          <a:off x="4693" y="2272722"/>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FA3EA97E-8767-41B4-8134-03CF534D6E22}">
      <dsp:nvSpPr>
        <dsp:cNvPr id="0" name=""/>
        <dsp:cNvSpPr/>
      </dsp:nvSpPr>
      <dsp:spPr>
        <a:xfrm>
          <a:off x="1765477" y="1153021"/>
          <a:ext cx="1022132" cy="474714"/>
        </a:xfrm>
        <a:prstGeom prst="rect">
          <a:avLst/>
        </a:prstGeom>
        <a:blipFill>
          <a:blip xmlns:r="http://schemas.openxmlformats.org/officeDocument/2006/relationships" r:embed="rId2"/>
          <a:srcRect/>
          <a:stretch>
            <a:fillRect t="-10000" b="-1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EE41C0-DF49-48A5-876A-02C9C400BBAF}">
      <dsp:nvSpPr>
        <dsp:cNvPr id="0" name=""/>
        <dsp:cNvSpPr/>
      </dsp:nvSpPr>
      <dsp:spPr>
        <a:xfrm>
          <a:off x="1598379"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Data Archive</a:t>
          </a:r>
        </a:p>
      </dsp:txBody>
      <dsp:txXfrm>
        <a:off x="1598379" y="1708866"/>
        <a:ext cx="1356328" cy="445045"/>
      </dsp:txXfrm>
    </dsp:sp>
    <dsp:sp modelId="{36EDFD94-4E1B-48A6-A82B-A1E1E4AD225C}">
      <dsp:nvSpPr>
        <dsp:cNvPr id="0" name=""/>
        <dsp:cNvSpPr/>
      </dsp:nvSpPr>
      <dsp:spPr>
        <a:xfrm>
          <a:off x="1598379"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42568FA3-0BD6-4C9B-B280-6817F36F94BD}">
      <dsp:nvSpPr>
        <dsp:cNvPr id="0" name=""/>
        <dsp:cNvSpPr/>
      </dsp:nvSpPr>
      <dsp:spPr>
        <a:xfrm>
          <a:off x="3358790" y="1153021"/>
          <a:ext cx="1022877" cy="474714"/>
        </a:xfrm>
        <a:prstGeom prst="rect">
          <a:avLst/>
        </a:prstGeom>
        <a:blipFill>
          <a:blip xmlns:r="http://schemas.openxmlformats.org/officeDocument/2006/relationships" r:embed="rId3"/>
          <a:srcRect/>
          <a:stretch>
            <a:fillRect t="-10000" b="-1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73A237-EFD4-43B8-B068-B36303DB48F8}">
      <dsp:nvSpPr>
        <dsp:cNvPr id="0" name=""/>
        <dsp:cNvSpPr/>
      </dsp:nvSpPr>
      <dsp:spPr>
        <a:xfrm>
          <a:off x="3192064"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Core Services</a:t>
          </a:r>
        </a:p>
      </dsp:txBody>
      <dsp:txXfrm>
        <a:off x="3192064" y="1708866"/>
        <a:ext cx="1356328" cy="445045"/>
      </dsp:txXfrm>
    </dsp:sp>
    <dsp:sp modelId="{6A2699BB-E722-4072-99C5-A9D6EBD43F0C}">
      <dsp:nvSpPr>
        <dsp:cNvPr id="0" name=""/>
        <dsp:cNvSpPr/>
      </dsp:nvSpPr>
      <dsp:spPr>
        <a:xfrm>
          <a:off x="3192064"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9314F9A2-94B2-4B1C-8A86-33E8ABD6394B}">
      <dsp:nvSpPr>
        <dsp:cNvPr id="0" name=""/>
        <dsp:cNvSpPr/>
      </dsp:nvSpPr>
      <dsp:spPr>
        <a:xfrm>
          <a:off x="4952475" y="1152827"/>
          <a:ext cx="1022877" cy="475488"/>
        </a:xfrm>
        <a:prstGeom prst="rect">
          <a:avLst/>
        </a:prstGeom>
        <a:blipFill>
          <a:blip xmlns:r="http://schemas.openxmlformats.org/officeDocument/2006/relationships" r:embed="rId4"/>
          <a:srcRect/>
          <a:stretch>
            <a:fillRect t="-10000" b="-1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DF5EF7-BA2D-4B55-B8CD-69181F1D17E3}">
      <dsp:nvSpPr>
        <dsp:cNvPr id="0" name=""/>
        <dsp:cNvSpPr/>
      </dsp:nvSpPr>
      <dsp:spPr>
        <a:xfrm>
          <a:off x="4785750" y="1709060"/>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API</a:t>
          </a:r>
        </a:p>
      </dsp:txBody>
      <dsp:txXfrm>
        <a:off x="4785750" y="1709060"/>
        <a:ext cx="1356328" cy="445045"/>
      </dsp:txXfrm>
    </dsp:sp>
    <dsp:sp modelId="{3385CA9C-738B-4B39-9A1C-A5B142A38324}">
      <dsp:nvSpPr>
        <dsp:cNvPr id="0" name=""/>
        <dsp:cNvSpPr/>
      </dsp:nvSpPr>
      <dsp:spPr>
        <a:xfrm>
          <a:off x="4785750" y="2191840"/>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1EBD22C4-C480-7244-BE08-EA6B8237B038}">
      <dsp:nvSpPr>
        <dsp:cNvPr id="0" name=""/>
        <dsp:cNvSpPr/>
      </dsp:nvSpPr>
      <dsp:spPr>
        <a:xfrm>
          <a:off x="6545534" y="1153021"/>
          <a:ext cx="1024130" cy="474714"/>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10000" b="-10000"/>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5EA72A-B18D-E541-9B29-F5FE83671690}">
      <dsp:nvSpPr>
        <dsp:cNvPr id="0" name=""/>
        <dsp:cNvSpPr/>
      </dsp:nvSpPr>
      <dsp:spPr>
        <a:xfrm>
          <a:off x="6379435"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Client Libraries</a:t>
          </a:r>
        </a:p>
      </dsp:txBody>
      <dsp:txXfrm>
        <a:off x="6379435" y="1708866"/>
        <a:ext cx="1356328" cy="445045"/>
      </dsp:txXfrm>
    </dsp:sp>
    <dsp:sp modelId="{FC8DCD7F-96F8-2449-AF21-D08F1DE308E2}">
      <dsp:nvSpPr>
        <dsp:cNvPr id="0" name=""/>
        <dsp:cNvSpPr/>
      </dsp:nvSpPr>
      <dsp:spPr>
        <a:xfrm>
          <a:off x="6379435"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806F91F3-CD77-4227-8556-7C992544D1C1}">
      <dsp:nvSpPr>
        <dsp:cNvPr id="0" name=""/>
        <dsp:cNvSpPr/>
      </dsp:nvSpPr>
      <dsp:spPr>
        <a:xfrm>
          <a:off x="8015777" y="823393"/>
          <a:ext cx="1271015" cy="795527"/>
        </a:xfrm>
        <a:prstGeom prst="rect">
          <a:avLst/>
        </a:prstGeom>
        <a:blipFill>
          <a:blip xmlns:r="http://schemas.openxmlformats.org/officeDocument/2006/relationships" r:embed="rId6"/>
          <a:srcRect/>
          <a:stretch>
            <a:fillRect t="-9000" b="-9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5711CA-E889-48DA-AE7C-11BFA34ACA2D}">
      <dsp:nvSpPr>
        <dsp:cNvPr id="0" name=""/>
        <dsp:cNvSpPr/>
      </dsp:nvSpPr>
      <dsp:spPr>
        <a:xfrm>
          <a:off x="7973121" y="1729701"/>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Applications</a:t>
          </a:r>
        </a:p>
      </dsp:txBody>
      <dsp:txXfrm>
        <a:off x="7973121" y="1729701"/>
        <a:ext cx="1356328" cy="445045"/>
      </dsp:txXfrm>
    </dsp:sp>
    <dsp:sp modelId="{3FCAC923-9671-42E2-AF6A-D7F62FA924BA}">
      <dsp:nvSpPr>
        <dsp:cNvPr id="0" name=""/>
        <dsp:cNvSpPr/>
      </dsp:nvSpPr>
      <dsp:spPr>
        <a:xfrm>
          <a:off x="7973121" y="2271850"/>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60B22450-23C9-40B9-BB21-830A228A848F}">
      <dsp:nvSpPr>
        <dsp:cNvPr id="0" name=""/>
        <dsp:cNvSpPr/>
      </dsp:nvSpPr>
      <dsp:spPr>
        <a:xfrm>
          <a:off x="9733532" y="1153021"/>
          <a:ext cx="1022877" cy="474714"/>
        </a:xfrm>
        <a:prstGeom prst="rect">
          <a:avLst/>
        </a:prstGeom>
        <a:blipFill>
          <a:blip xmlns:r="http://schemas.openxmlformats.org/officeDocument/2006/relationships" r:embed="rId7"/>
          <a:srcRect/>
          <a:stretch>
            <a:fillRect t="-27000" b="-27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B13DA4-CA81-4CA2-925F-53C33804DF14}">
      <dsp:nvSpPr>
        <dsp:cNvPr id="0" name=""/>
        <dsp:cNvSpPr/>
      </dsp:nvSpPr>
      <dsp:spPr>
        <a:xfrm>
          <a:off x="9566807"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Web Application</a:t>
          </a:r>
        </a:p>
      </dsp:txBody>
      <dsp:txXfrm>
        <a:off x="9566807" y="1708866"/>
        <a:ext cx="1356328" cy="445045"/>
      </dsp:txXfrm>
    </dsp:sp>
    <dsp:sp modelId="{998A3025-796C-4BAE-8B8E-DA2FFF49DD2B}">
      <dsp:nvSpPr>
        <dsp:cNvPr id="0" name=""/>
        <dsp:cNvSpPr/>
      </dsp:nvSpPr>
      <dsp:spPr>
        <a:xfrm>
          <a:off x="9566807"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4A0E60-4FC4-A94B-8D17-DFCB8DF70CAD}" type="datetimeFigureOut">
              <a:rPr lang="en-US" smtClean="0"/>
              <a:t>11/1/24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6439B1-06F4-BA49-896E-1801D5478B14}" type="slidenum">
              <a:rPr lang="en-US" smtClean="0"/>
              <a:t>‹#›</a:t>
            </a:fld>
            <a:endParaRPr lang="en-US"/>
          </a:p>
        </p:txBody>
      </p:sp>
    </p:spTree>
    <p:extLst>
      <p:ext uri="{BB962C8B-B14F-4D97-AF65-F5344CB8AC3E}">
        <p14:creationId xmlns:p14="http://schemas.microsoft.com/office/powerpoint/2010/main" val="42658770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616B8-F6FF-084A-F96C-EB64517369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41CD7D-5FD2-C22C-5582-7B83EE0965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A2B3CA-40FE-425C-06BF-4148B317652B}"/>
              </a:ext>
            </a:extLst>
          </p:cNvPr>
          <p:cNvSpPr>
            <a:spLocks noGrp="1"/>
          </p:cNvSpPr>
          <p:nvPr>
            <p:ph type="dt" sz="half" idx="10"/>
          </p:nvPr>
        </p:nvSpPr>
        <p:spPr/>
        <p:txBody>
          <a:bodyPr/>
          <a:lstStyle/>
          <a:p>
            <a:fld id="{8EF9CFD6-C2EE-504B-BE9D-4F28F09D6F01}" type="datetime1">
              <a:rPr lang="en-US" smtClean="0"/>
              <a:t>11/1/24</a:t>
            </a:fld>
            <a:endParaRPr lang="en-US"/>
          </a:p>
        </p:txBody>
      </p:sp>
      <p:sp>
        <p:nvSpPr>
          <p:cNvPr id="5" name="Footer Placeholder 4">
            <a:extLst>
              <a:ext uri="{FF2B5EF4-FFF2-40B4-BE49-F238E27FC236}">
                <a16:creationId xmlns:a16="http://schemas.microsoft.com/office/drawing/2014/main" id="{60A9F7C1-A174-8E5F-D9A9-6A7E8AFCEF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DF3C9A-ED59-99A7-AA2A-056722C6F2A7}"/>
              </a:ext>
            </a:extLst>
          </p:cNvPr>
          <p:cNvSpPr>
            <a:spLocks noGrp="1"/>
          </p:cNvSpPr>
          <p:nvPr>
            <p:ph type="sldNum" sz="quarter" idx="12"/>
          </p:nvPr>
        </p:nvSpPr>
        <p:spPr/>
        <p:txBody>
          <a:bodyPr/>
          <a:lstStyle/>
          <a:p>
            <a:fld id="{E3BA4553-FA8E-2441-8109-D32DDCF7B537}" type="slidenum">
              <a:rPr lang="en-US" smtClean="0"/>
              <a:t>‹#›</a:t>
            </a:fld>
            <a:endParaRPr lang="en-US"/>
          </a:p>
        </p:txBody>
      </p:sp>
    </p:spTree>
    <p:extLst>
      <p:ext uri="{BB962C8B-B14F-4D97-AF65-F5344CB8AC3E}">
        <p14:creationId xmlns:p14="http://schemas.microsoft.com/office/powerpoint/2010/main" val="380004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CADED-96C0-9B85-A665-D2E3272A925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318EFFD-B548-572C-C38D-1BCEE603E6C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C087D4-03D9-1D2C-5A17-098D638362CE}"/>
              </a:ext>
            </a:extLst>
          </p:cNvPr>
          <p:cNvSpPr>
            <a:spLocks noGrp="1"/>
          </p:cNvSpPr>
          <p:nvPr>
            <p:ph type="dt" sz="half" idx="10"/>
          </p:nvPr>
        </p:nvSpPr>
        <p:spPr/>
        <p:txBody>
          <a:bodyPr/>
          <a:lstStyle/>
          <a:p>
            <a:fld id="{B2135FD5-3855-6C48-A074-94A742F035A5}" type="datetime1">
              <a:rPr lang="en-US" smtClean="0"/>
              <a:t>11/1/24</a:t>
            </a:fld>
            <a:endParaRPr lang="en-US"/>
          </a:p>
        </p:txBody>
      </p:sp>
      <p:sp>
        <p:nvSpPr>
          <p:cNvPr id="5" name="Footer Placeholder 4">
            <a:extLst>
              <a:ext uri="{FF2B5EF4-FFF2-40B4-BE49-F238E27FC236}">
                <a16:creationId xmlns:a16="http://schemas.microsoft.com/office/drawing/2014/main" id="{937CB823-34DD-BB26-BB13-6EA74B47E2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54F073-44B2-03FE-14C0-1A916B2EE8E7}"/>
              </a:ext>
            </a:extLst>
          </p:cNvPr>
          <p:cNvSpPr>
            <a:spLocks noGrp="1"/>
          </p:cNvSpPr>
          <p:nvPr>
            <p:ph type="sldNum" sz="quarter" idx="12"/>
          </p:nvPr>
        </p:nvSpPr>
        <p:spPr/>
        <p:txBody>
          <a:bodyPr/>
          <a:lstStyle/>
          <a:p>
            <a:fld id="{E3BA4553-FA8E-2441-8109-D32DDCF7B537}" type="slidenum">
              <a:rPr lang="en-US" smtClean="0"/>
              <a:t>‹#›</a:t>
            </a:fld>
            <a:endParaRPr lang="en-US"/>
          </a:p>
        </p:txBody>
      </p:sp>
    </p:spTree>
    <p:extLst>
      <p:ext uri="{BB962C8B-B14F-4D97-AF65-F5344CB8AC3E}">
        <p14:creationId xmlns:p14="http://schemas.microsoft.com/office/powerpoint/2010/main" val="395564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5CB4C5-251A-66A2-54E5-09B9E598C0A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01AB7A-D2F6-8E5D-65A7-AA2B22D7788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D008A9-5681-37EC-2A19-E4003B62ECAC}"/>
              </a:ext>
            </a:extLst>
          </p:cNvPr>
          <p:cNvSpPr>
            <a:spLocks noGrp="1"/>
          </p:cNvSpPr>
          <p:nvPr>
            <p:ph type="dt" sz="half" idx="10"/>
          </p:nvPr>
        </p:nvSpPr>
        <p:spPr/>
        <p:txBody>
          <a:bodyPr/>
          <a:lstStyle/>
          <a:p>
            <a:fld id="{3DCA48F1-894A-3F48-9CCC-4468E6D9EBE7}" type="datetime1">
              <a:rPr lang="en-US" smtClean="0"/>
              <a:t>11/1/24</a:t>
            </a:fld>
            <a:endParaRPr lang="en-US"/>
          </a:p>
        </p:txBody>
      </p:sp>
      <p:sp>
        <p:nvSpPr>
          <p:cNvPr id="5" name="Footer Placeholder 4">
            <a:extLst>
              <a:ext uri="{FF2B5EF4-FFF2-40B4-BE49-F238E27FC236}">
                <a16:creationId xmlns:a16="http://schemas.microsoft.com/office/drawing/2014/main" id="{BCFD910C-D7F5-1045-968E-806D68E2FE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1E2FA7-69F0-C278-32F3-59EABD8B119D}"/>
              </a:ext>
            </a:extLst>
          </p:cNvPr>
          <p:cNvSpPr>
            <a:spLocks noGrp="1"/>
          </p:cNvSpPr>
          <p:nvPr>
            <p:ph type="sldNum" sz="quarter" idx="12"/>
          </p:nvPr>
        </p:nvSpPr>
        <p:spPr/>
        <p:txBody>
          <a:bodyPr/>
          <a:lstStyle/>
          <a:p>
            <a:fld id="{E3BA4553-FA8E-2441-8109-D32DDCF7B537}" type="slidenum">
              <a:rPr lang="en-US" smtClean="0"/>
              <a:t>‹#›</a:t>
            </a:fld>
            <a:endParaRPr lang="en-US"/>
          </a:p>
        </p:txBody>
      </p:sp>
    </p:spTree>
    <p:extLst>
      <p:ext uri="{BB962C8B-B14F-4D97-AF65-F5344CB8AC3E}">
        <p14:creationId xmlns:p14="http://schemas.microsoft.com/office/powerpoint/2010/main" val="764191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366FB-5B8E-31CC-F5DE-688B02D47B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285CA0-4668-7558-F68D-91BC4CCA39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285527-28CC-58F2-086D-383A680B3F5F}"/>
              </a:ext>
            </a:extLst>
          </p:cNvPr>
          <p:cNvSpPr>
            <a:spLocks noGrp="1"/>
          </p:cNvSpPr>
          <p:nvPr>
            <p:ph type="dt" sz="half" idx="10"/>
          </p:nvPr>
        </p:nvSpPr>
        <p:spPr/>
        <p:txBody>
          <a:bodyPr/>
          <a:lstStyle/>
          <a:p>
            <a:fld id="{96633092-AE8A-D24C-B507-C1CCF2966822}" type="datetime1">
              <a:rPr lang="en-US" smtClean="0"/>
              <a:t>11/1/24</a:t>
            </a:fld>
            <a:endParaRPr lang="en-US"/>
          </a:p>
        </p:txBody>
      </p:sp>
      <p:sp>
        <p:nvSpPr>
          <p:cNvPr id="5" name="Footer Placeholder 4">
            <a:extLst>
              <a:ext uri="{FF2B5EF4-FFF2-40B4-BE49-F238E27FC236}">
                <a16:creationId xmlns:a16="http://schemas.microsoft.com/office/drawing/2014/main" id="{663B5A09-1738-6442-E14B-A553892FDB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9287A1-F94E-1911-0F7C-D82D42584B8E}"/>
              </a:ext>
            </a:extLst>
          </p:cNvPr>
          <p:cNvSpPr>
            <a:spLocks noGrp="1"/>
          </p:cNvSpPr>
          <p:nvPr>
            <p:ph type="sldNum" sz="quarter" idx="12"/>
          </p:nvPr>
        </p:nvSpPr>
        <p:spPr/>
        <p:txBody>
          <a:bodyPr/>
          <a:lstStyle/>
          <a:p>
            <a:fld id="{E3BA4553-FA8E-2441-8109-D32DDCF7B537}" type="slidenum">
              <a:rPr lang="en-US" smtClean="0"/>
              <a:t>‹#›</a:t>
            </a:fld>
            <a:endParaRPr lang="en-US"/>
          </a:p>
        </p:txBody>
      </p:sp>
    </p:spTree>
    <p:extLst>
      <p:ext uri="{BB962C8B-B14F-4D97-AF65-F5344CB8AC3E}">
        <p14:creationId xmlns:p14="http://schemas.microsoft.com/office/powerpoint/2010/main" val="4082477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FD029-45A3-76E0-6FF5-C6AB146BEEF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9BAACCB-E4B7-26E6-0A33-EBF4DD7BE8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29B76C-D234-5B62-0FC7-0A40D13BA047}"/>
              </a:ext>
            </a:extLst>
          </p:cNvPr>
          <p:cNvSpPr>
            <a:spLocks noGrp="1"/>
          </p:cNvSpPr>
          <p:nvPr>
            <p:ph type="dt" sz="half" idx="10"/>
          </p:nvPr>
        </p:nvSpPr>
        <p:spPr/>
        <p:txBody>
          <a:bodyPr/>
          <a:lstStyle/>
          <a:p>
            <a:fld id="{DA25CFA9-40E4-5046-8E6B-768A7746E41F}" type="datetime1">
              <a:rPr lang="en-US" smtClean="0"/>
              <a:t>11/1/24</a:t>
            </a:fld>
            <a:endParaRPr lang="en-US"/>
          </a:p>
        </p:txBody>
      </p:sp>
      <p:sp>
        <p:nvSpPr>
          <p:cNvPr id="5" name="Footer Placeholder 4">
            <a:extLst>
              <a:ext uri="{FF2B5EF4-FFF2-40B4-BE49-F238E27FC236}">
                <a16:creationId xmlns:a16="http://schemas.microsoft.com/office/drawing/2014/main" id="{78816AFB-E929-A50D-4C60-64AA4FCA7C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C20993-4DC2-11C1-14CB-399AD318B1D2}"/>
              </a:ext>
            </a:extLst>
          </p:cNvPr>
          <p:cNvSpPr>
            <a:spLocks noGrp="1"/>
          </p:cNvSpPr>
          <p:nvPr>
            <p:ph type="sldNum" sz="quarter" idx="12"/>
          </p:nvPr>
        </p:nvSpPr>
        <p:spPr/>
        <p:txBody>
          <a:bodyPr/>
          <a:lstStyle/>
          <a:p>
            <a:fld id="{E3BA4553-FA8E-2441-8109-D32DDCF7B537}" type="slidenum">
              <a:rPr lang="en-US" smtClean="0"/>
              <a:t>‹#›</a:t>
            </a:fld>
            <a:endParaRPr lang="en-US"/>
          </a:p>
        </p:txBody>
      </p:sp>
    </p:spTree>
    <p:extLst>
      <p:ext uri="{BB962C8B-B14F-4D97-AF65-F5344CB8AC3E}">
        <p14:creationId xmlns:p14="http://schemas.microsoft.com/office/powerpoint/2010/main" val="138636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CCAC0-F83B-7E82-3705-BB79230493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4E07B3-53C0-EDFF-2061-3C0EB7860A0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2EA548-C3F3-65B6-38C3-4C35176D860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0E6109-2B63-C109-7CCC-7673E423C493}"/>
              </a:ext>
            </a:extLst>
          </p:cNvPr>
          <p:cNvSpPr>
            <a:spLocks noGrp="1"/>
          </p:cNvSpPr>
          <p:nvPr>
            <p:ph type="dt" sz="half" idx="10"/>
          </p:nvPr>
        </p:nvSpPr>
        <p:spPr/>
        <p:txBody>
          <a:bodyPr/>
          <a:lstStyle/>
          <a:p>
            <a:fld id="{E4D2853A-5149-F74C-9F33-8A53C151B6D7}" type="datetime1">
              <a:rPr lang="en-US" smtClean="0"/>
              <a:t>11/1/24</a:t>
            </a:fld>
            <a:endParaRPr lang="en-US"/>
          </a:p>
        </p:txBody>
      </p:sp>
      <p:sp>
        <p:nvSpPr>
          <p:cNvPr id="6" name="Footer Placeholder 5">
            <a:extLst>
              <a:ext uri="{FF2B5EF4-FFF2-40B4-BE49-F238E27FC236}">
                <a16:creationId xmlns:a16="http://schemas.microsoft.com/office/drawing/2014/main" id="{7A68EE75-6474-4D05-11C7-8AB84AE981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1ABD10-2748-603D-B3FC-BBB201730299}"/>
              </a:ext>
            </a:extLst>
          </p:cNvPr>
          <p:cNvSpPr>
            <a:spLocks noGrp="1"/>
          </p:cNvSpPr>
          <p:nvPr>
            <p:ph type="sldNum" sz="quarter" idx="12"/>
          </p:nvPr>
        </p:nvSpPr>
        <p:spPr/>
        <p:txBody>
          <a:bodyPr/>
          <a:lstStyle/>
          <a:p>
            <a:fld id="{E3BA4553-FA8E-2441-8109-D32DDCF7B537}" type="slidenum">
              <a:rPr lang="en-US" smtClean="0"/>
              <a:t>‹#›</a:t>
            </a:fld>
            <a:endParaRPr lang="en-US"/>
          </a:p>
        </p:txBody>
      </p:sp>
    </p:spTree>
    <p:extLst>
      <p:ext uri="{BB962C8B-B14F-4D97-AF65-F5344CB8AC3E}">
        <p14:creationId xmlns:p14="http://schemas.microsoft.com/office/powerpoint/2010/main" val="2138836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0D4C5-B9A7-566B-0B52-7C709F24955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0AD2D83-9D36-BA39-CC06-9469B25B90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27F442-930A-AFB8-8961-E77C517B16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B4E00AA-98D6-BD94-928A-B59EA43985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9AE359-991F-180F-1E0A-B7F23A50B4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DCC4AC-7F4F-0935-C423-048E431FF107}"/>
              </a:ext>
            </a:extLst>
          </p:cNvPr>
          <p:cNvSpPr>
            <a:spLocks noGrp="1"/>
          </p:cNvSpPr>
          <p:nvPr>
            <p:ph type="dt" sz="half" idx="10"/>
          </p:nvPr>
        </p:nvSpPr>
        <p:spPr/>
        <p:txBody>
          <a:bodyPr/>
          <a:lstStyle/>
          <a:p>
            <a:fld id="{135E0EB1-083A-084F-94B9-3F9BEC08DA67}" type="datetime1">
              <a:rPr lang="en-US" smtClean="0"/>
              <a:t>11/1/24</a:t>
            </a:fld>
            <a:endParaRPr lang="en-US"/>
          </a:p>
        </p:txBody>
      </p:sp>
      <p:sp>
        <p:nvSpPr>
          <p:cNvPr id="8" name="Footer Placeholder 7">
            <a:extLst>
              <a:ext uri="{FF2B5EF4-FFF2-40B4-BE49-F238E27FC236}">
                <a16:creationId xmlns:a16="http://schemas.microsoft.com/office/drawing/2014/main" id="{CF8F5B10-2E32-20BA-5A91-669618D3DA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04337FB-425D-E896-25D6-0BA58F4F7185}"/>
              </a:ext>
            </a:extLst>
          </p:cNvPr>
          <p:cNvSpPr>
            <a:spLocks noGrp="1"/>
          </p:cNvSpPr>
          <p:nvPr>
            <p:ph type="sldNum" sz="quarter" idx="12"/>
          </p:nvPr>
        </p:nvSpPr>
        <p:spPr/>
        <p:txBody>
          <a:bodyPr/>
          <a:lstStyle/>
          <a:p>
            <a:fld id="{E3BA4553-FA8E-2441-8109-D32DDCF7B537}" type="slidenum">
              <a:rPr lang="en-US" smtClean="0"/>
              <a:t>‹#›</a:t>
            </a:fld>
            <a:endParaRPr lang="en-US"/>
          </a:p>
        </p:txBody>
      </p:sp>
    </p:spTree>
    <p:extLst>
      <p:ext uri="{BB962C8B-B14F-4D97-AF65-F5344CB8AC3E}">
        <p14:creationId xmlns:p14="http://schemas.microsoft.com/office/powerpoint/2010/main" val="3820020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98BF2-8581-4136-E34B-B214F38EA31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3A5170-6F4A-F269-24C7-A0EB3EBB5CD2}"/>
              </a:ext>
            </a:extLst>
          </p:cNvPr>
          <p:cNvSpPr>
            <a:spLocks noGrp="1"/>
          </p:cNvSpPr>
          <p:nvPr>
            <p:ph type="dt" sz="half" idx="10"/>
          </p:nvPr>
        </p:nvSpPr>
        <p:spPr/>
        <p:txBody>
          <a:bodyPr/>
          <a:lstStyle/>
          <a:p>
            <a:fld id="{6CF876BB-71EA-A141-BC8E-A277969F5526}" type="datetime1">
              <a:rPr lang="en-US" smtClean="0"/>
              <a:t>11/1/24</a:t>
            </a:fld>
            <a:endParaRPr lang="en-US"/>
          </a:p>
        </p:txBody>
      </p:sp>
      <p:sp>
        <p:nvSpPr>
          <p:cNvPr id="4" name="Footer Placeholder 3">
            <a:extLst>
              <a:ext uri="{FF2B5EF4-FFF2-40B4-BE49-F238E27FC236}">
                <a16:creationId xmlns:a16="http://schemas.microsoft.com/office/drawing/2014/main" id="{92278625-A642-79D3-7FCC-55A8BDAD69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D9CAF1-F2AD-1EA5-85A8-C2DB23FCE203}"/>
              </a:ext>
            </a:extLst>
          </p:cNvPr>
          <p:cNvSpPr>
            <a:spLocks noGrp="1"/>
          </p:cNvSpPr>
          <p:nvPr>
            <p:ph type="sldNum" sz="quarter" idx="12"/>
          </p:nvPr>
        </p:nvSpPr>
        <p:spPr/>
        <p:txBody>
          <a:bodyPr/>
          <a:lstStyle/>
          <a:p>
            <a:fld id="{E3BA4553-FA8E-2441-8109-D32DDCF7B537}" type="slidenum">
              <a:rPr lang="en-US" smtClean="0"/>
              <a:t>‹#›</a:t>
            </a:fld>
            <a:endParaRPr lang="en-US"/>
          </a:p>
        </p:txBody>
      </p:sp>
    </p:spTree>
    <p:extLst>
      <p:ext uri="{BB962C8B-B14F-4D97-AF65-F5344CB8AC3E}">
        <p14:creationId xmlns:p14="http://schemas.microsoft.com/office/powerpoint/2010/main" val="53710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FA7A17-EDED-68F4-AF71-9974A4B652C5}"/>
              </a:ext>
            </a:extLst>
          </p:cNvPr>
          <p:cNvSpPr>
            <a:spLocks noGrp="1"/>
          </p:cNvSpPr>
          <p:nvPr>
            <p:ph type="dt" sz="half" idx="10"/>
          </p:nvPr>
        </p:nvSpPr>
        <p:spPr/>
        <p:txBody>
          <a:bodyPr/>
          <a:lstStyle/>
          <a:p>
            <a:fld id="{77238245-82FC-7248-8FC8-8C495701DD34}" type="datetime1">
              <a:rPr lang="en-US" smtClean="0"/>
              <a:t>11/1/24</a:t>
            </a:fld>
            <a:endParaRPr lang="en-US"/>
          </a:p>
        </p:txBody>
      </p:sp>
      <p:sp>
        <p:nvSpPr>
          <p:cNvPr id="3" name="Footer Placeholder 2">
            <a:extLst>
              <a:ext uri="{FF2B5EF4-FFF2-40B4-BE49-F238E27FC236}">
                <a16:creationId xmlns:a16="http://schemas.microsoft.com/office/drawing/2014/main" id="{9D688F4D-9647-5CC8-4521-F3C4D334421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838F0D-BDC3-B109-CB42-C70CC75E736F}"/>
              </a:ext>
            </a:extLst>
          </p:cNvPr>
          <p:cNvSpPr>
            <a:spLocks noGrp="1"/>
          </p:cNvSpPr>
          <p:nvPr>
            <p:ph type="sldNum" sz="quarter" idx="12"/>
          </p:nvPr>
        </p:nvSpPr>
        <p:spPr/>
        <p:txBody>
          <a:bodyPr/>
          <a:lstStyle/>
          <a:p>
            <a:fld id="{E3BA4553-FA8E-2441-8109-D32DDCF7B537}" type="slidenum">
              <a:rPr lang="en-US" smtClean="0"/>
              <a:t>‹#›</a:t>
            </a:fld>
            <a:endParaRPr lang="en-US"/>
          </a:p>
        </p:txBody>
      </p:sp>
    </p:spTree>
    <p:extLst>
      <p:ext uri="{BB962C8B-B14F-4D97-AF65-F5344CB8AC3E}">
        <p14:creationId xmlns:p14="http://schemas.microsoft.com/office/powerpoint/2010/main" val="3718549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933B3-C811-E1AE-EB73-C2202D79AD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F7A680-0BE2-693E-8C77-81261AAC94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3EF8D7-D8B4-C945-6535-A77AC16CCB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D4A773-7DA5-52CE-1C1A-0B3E8D19E1DE}"/>
              </a:ext>
            </a:extLst>
          </p:cNvPr>
          <p:cNvSpPr>
            <a:spLocks noGrp="1"/>
          </p:cNvSpPr>
          <p:nvPr>
            <p:ph type="dt" sz="half" idx="10"/>
          </p:nvPr>
        </p:nvSpPr>
        <p:spPr/>
        <p:txBody>
          <a:bodyPr/>
          <a:lstStyle/>
          <a:p>
            <a:fld id="{4AC14116-E235-2544-8F1C-BCB3F7059EE2}" type="datetime1">
              <a:rPr lang="en-US" smtClean="0"/>
              <a:t>11/1/24</a:t>
            </a:fld>
            <a:endParaRPr lang="en-US"/>
          </a:p>
        </p:txBody>
      </p:sp>
      <p:sp>
        <p:nvSpPr>
          <p:cNvPr id="6" name="Footer Placeholder 5">
            <a:extLst>
              <a:ext uri="{FF2B5EF4-FFF2-40B4-BE49-F238E27FC236}">
                <a16:creationId xmlns:a16="http://schemas.microsoft.com/office/drawing/2014/main" id="{43B0E115-8151-E58E-68B6-9A24EC1A10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2498C6-223E-EED9-E7D9-0E2DF15BD7E2}"/>
              </a:ext>
            </a:extLst>
          </p:cNvPr>
          <p:cNvSpPr>
            <a:spLocks noGrp="1"/>
          </p:cNvSpPr>
          <p:nvPr>
            <p:ph type="sldNum" sz="quarter" idx="12"/>
          </p:nvPr>
        </p:nvSpPr>
        <p:spPr/>
        <p:txBody>
          <a:bodyPr/>
          <a:lstStyle/>
          <a:p>
            <a:fld id="{E3BA4553-FA8E-2441-8109-D32DDCF7B537}" type="slidenum">
              <a:rPr lang="en-US" smtClean="0"/>
              <a:t>‹#›</a:t>
            </a:fld>
            <a:endParaRPr lang="en-US"/>
          </a:p>
        </p:txBody>
      </p:sp>
    </p:spTree>
    <p:extLst>
      <p:ext uri="{BB962C8B-B14F-4D97-AF65-F5344CB8AC3E}">
        <p14:creationId xmlns:p14="http://schemas.microsoft.com/office/powerpoint/2010/main" val="1150371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60A89-338D-D551-A064-C947CE8FD5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1C946A1-3E57-114A-1A37-B3279893F2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7AC885-5BFD-A731-FDCA-9FC3D94CA1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AA9590-70BB-8FCB-0522-CB56D0E37375}"/>
              </a:ext>
            </a:extLst>
          </p:cNvPr>
          <p:cNvSpPr>
            <a:spLocks noGrp="1"/>
          </p:cNvSpPr>
          <p:nvPr>
            <p:ph type="dt" sz="half" idx="10"/>
          </p:nvPr>
        </p:nvSpPr>
        <p:spPr/>
        <p:txBody>
          <a:bodyPr/>
          <a:lstStyle/>
          <a:p>
            <a:fld id="{07CF2992-F5CD-EA4E-90B0-5F66A8CF18F8}" type="datetime1">
              <a:rPr lang="en-US" smtClean="0"/>
              <a:t>11/1/24</a:t>
            </a:fld>
            <a:endParaRPr lang="en-US"/>
          </a:p>
        </p:txBody>
      </p:sp>
      <p:sp>
        <p:nvSpPr>
          <p:cNvPr id="6" name="Footer Placeholder 5">
            <a:extLst>
              <a:ext uri="{FF2B5EF4-FFF2-40B4-BE49-F238E27FC236}">
                <a16:creationId xmlns:a16="http://schemas.microsoft.com/office/drawing/2014/main" id="{9F6CBE04-2473-8E87-4138-EAC2A816F3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BACBAE-2D59-3866-1F0B-A82A738FC396}"/>
              </a:ext>
            </a:extLst>
          </p:cNvPr>
          <p:cNvSpPr>
            <a:spLocks noGrp="1"/>
          </p:cNvSpPr>
          <p:nvPr>
            <p:ph type="sldNum" sz="quarter" idx="12"/>
          </p:nvPr>
        </p:nvSpPr>
        <p:spPr/>
        <p:txBody>
          <a:bodyPr/>
          <a:lstStyle/>
          <a:p>
            <a:fld id="{E3BA4553-FA8E-2441-8109-D32DDCF7B537}" type="slidenum">
              <a:rPr lang="en-US" smtClean="0"/>
              <a:t>‹#›</a:t>
            </a:fld>
            <a:endParaRPr lang="en-US"/>
          </a:p>
        </p:txBody>
      </p:sp>
    </p:spTree>
    <p:extLst>
      <p:ext uri="{BB962C8B-B14F-4D97-AF65-F5344CB8AC3E}">
        <p14:creationId xmlns:p14="http://schemas.microsoft.com/office/powerpoint/2010/main" val="3226997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DEB7F6-2939-2231-44DB-DF8BE67CDA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DD2692-83FB-D62A-3D94-C684902AF0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769302-F1D9-24E6-1A7F-97E88256C0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B2A031-B135-414B-AD8A-376ACCB0C035}" type="datetime1">
              <a:rPr lang="en-US" smtClean="0"/>
              <a:t>11/1/24</a:t>
            </a:fld>
            <a:endParaRPr lang="en-US"/>
          </a:p>
        </p:txBody>
      </p:sp>
      <p:sp>
        <p:nvSpPr>
          <p:cNvPr id="5" name="Footer Placeholder 4">
            <a:extLst>
              <a:ext uri="{FF2B5EF4-FFF2-40B4-BE49-F238E27FC236}">
                <a16:creationId xmlns:a16="http://schemas.microsoft.com/office/drawing/2014/main" id="{8B0DBA06-5143-0EFE-BFEE-DE5CD4724B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8F742C8-12FD-CF24-F3F0-CC25F1827E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BA4553-FA8E-2441-8109-D32DDCF7B537}" type="slidenum">
              <a:rPr lang="en-US" smtClean="0"/>
              <a:t>‹#›</a:t>
            </a:fld>
            <a:endParaRPr lang="en-US"/>
          </a:p>
        </p:txBody>
      </p:sp>
    </p:spTree>
    <p:extLst>
      <p:ext uri="{BB962C8B-B14F-4D97-AF65-F5344CB8AC3E}">
        <p14:creationId xmlns:p14="http://schemas.microsoft.com/office/powerpoint/2010/main" val="12712898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3.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Osprey Distributed Control Systems">
            <a:extLst>
              <a:ext uri="{FF2B5EF4-FFF2-40B4-BE49-F238E27FC236}">
                <a16:creationId xmlns:a16="http://schemas.microsoft.com/office/drawing/2014/main" id="{48DD570D-8260-3409-7A39-C04B5C2439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398" y="0"/>
            <a:ext cx="3139601" cy="31396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Osprey Distributed Control Systems">
            <a:extLst>
              <a:ext uri="{FF2B5EF4-FFF2-40B4-BE49-F238E27FC236}">
                <a16:creationId xmlns:a16="http://schemas.microsoft.com/office/drawing/2014/main" id="{C1669FA2-75A4-5664-1E56-A54C74F7E8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 y="-31967"/>
            <a:ext cx="9061624" cy="317156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40660D5-0EE8-BA71-78A6-3D0175BB3448}"/>
              </a:ext>
            </a:extLst>
          </p:cNvPr>
          <p:cNvSpPr>
            <a:spLocks noGrp="1"/>
          </p:cNvSpPr>
          <p:nvPr>
            <p:ph type="ctrTitle"/>
          </p:nvPr>
        </p:nvSpPr>
        <p:spPr>
          <a:xfrm>
            <a:off x="3049" y="3227630"/>
            <a:ext cx="11347702" cy="1402935"/>
          </a:xfrm>
        </p:spPr>
        <p:txBody>
          <a:bodyPr anchor="b">
            <a:normAutofit/>
          </a:bodyPr>
          <a:lstStyle/>
          <a:p>
            <a:pPr algn="l"/>
            <a:r>
              <a:rPr lang="en-US" sz="4800" dirty="0"/>
              <a:t>Machine Learning </a:t>
            </a:r>
            <a:r>
              <a:rPr lang="en-US" sz="4800" b="1" dirty="0"/>
              <a:t>Data Platform Overview</a:t>
            </a:r>
          </a:p>
        </p:txBody>
      </p:sp>
      <p:sp>
        <p:nvSpPr>
          <p:cNvPr id="9" name="Slide Number Placeholder 8">
            <a:extLst>
              <a:ext uri="{FF2B5EF4-FFF2-40B4-BE49-F238E27FC236}">
                <a16:creationId xmlns:a16="http://schemas.microsoft.com/office/drawing/2014/main" id="{B95C1569-7BBD-5FAF-A874-2175764A1C3C}"/>
              </a:ext>
            </a:extLst>
          </p:cNvPr>
          <p:cNvSpPr>
            <a:spLocks noGrp="1"/>
          </p:cNvSpPr>
          <p:nvPr>
            <p:ph type="sldNum" sz="quarter" idx="12"/>
          </p:nvPr>
        </p:nvSpPr>
        <p:spPr/>
        <p:txBody>
          <a:bodyPr/>
          <a:lstStyle/>
          <a:p>
            <a:fld id="{E3BA4553-FA8E-2441-8109-D32DDCF7B537}" type="slidenum">
              <a:rPr lang="en-US" smtClean="0"/>
              <a:t>1</a:t>
            </a:fld>
            <a:endParaRPr lang="en-US" dirty="0"/>
          </a:p>
        </p:txBody>
      </p:sp>
      <p:sp>
        <p:nvSpPr>
          <p:cNvPr id="11" name="TextBox 10">
            <a:extLst>
              <a:ext uri="{FF2B5EF4-FFF2-40B4-BE49-F238E27FC236}">
                <a16:creationId xmlns:a16="http://schemas.microsoft.com/office/drawing/2014/main" id="{4878473B-97FA-8F07-B572-C3177C0F6645}"/>
              </a:ext>
            </a:extLst>
          </p:cNvPr>
          <p:cNvSpPr txBox="1"/>
          <p:nvPr/>
        </p:nvSpPr>
        <p:spPr>
          <a:xfrm>
            <a:off x="9052398" y="5076092"/>
            <a:ext cx="2045753" cy="923330"/>
          </a:xfrm>
          <a:prstGeom prst="rect">
            <a:avLst/>
          </a:prstGeom>
          <a:noFill/>
        </p:spPr>
        <p:txBody>
          <a:bodyPr wrap="none" rtlCol="0">
            <a:spAutoFit/>
          </a:bodyPr>
          <a:lstStyle/>
          <a:p>
            <a:r>
              <a:rPr lang="en-US" dirty="0"/>
              <a:t>Christopher K. Allen</a:t>
            </a:r>
          </a:p>
          <a:p>
            <a:r>
              <a:rPr lang="en-US" dirty="0"/>
              <a:t>Craig McChesney</a:t>
            </a:r>
          </a:p>
          <a:p>
            <a:r>
              <a:rPr lang="en-US" dirty="0"/>
              <a:t>Mitch </a:t>
            </a:r>
            <a:r>
              <a:rPr lang="en-US" dirty="0" err="1"/>
              <a:t>Frauenheim</a:t>
            </a:r>
            <a:endParaRPr lang="en-US" dirty="0"/>
          </a:p>
        </p:txBody>
      </p:sp>
    </p:spTree>
    <p:extLst>
      <p:ext uri="{BB962C8B-B14F-4D97-AF65-F5344CB8AC3E}">
        <p14:creationId xmlns:p14="http://schemas.microsoft.com/office/powerpoint/2010/main" val="30436978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5A339-EECC-E77D-51B0-F30DA93B773C}"/>
              </a:ext>
            </a:extLst>
          </p:cNvPr>
          <p:cNvSpPr>
            <a:spLocks noGrp="1"/>
          </p:cNvSpPr>
          <p:nvPr>
            <p:ph type="title"/>
          </p:nvPr>
        </p:nvSpPr>
        <p:spPr>
          <a:xfrm>
            <a:off x="762000" y="1138266"/>
            <a:ext cx="5791199" cy="973926"/>
          </a:xfrm>
        </p:spPr>
        <p:txBody>
          <a:bodyPr anchor="t">
            <a:normAutofit/>
          </a:bodyPr>
          <a:lstStyle/>
          <a:p>
            <a:r>
              <a:rPr lang="en-US" sz="3200" dirty="0"/>
              <a:t>MLDP Elements</a:t>
            </a:r>
            <a:br>
              <a:rPr lang="en-US" sz="3200" dirty="0"/>
            </a:br>
            <a:r>
              <a:rPr lang="en-US" sz="2400" dirty="0"/>
              <a:t>Data Archive</a:t>
            </a:r>
          </a:p>
        </p:txBody>
      </p:sp>
      <p:cxnSp>
        <p:nvCxnSpPr>
          <p:cNvPr id="17" name="Straight Connector 16">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1B4317A-D62E-9146-34E9-6823EDF41D3A}"/>
              </a:ext>
            </a:extLst>
          </p:cNvPr>
          <p:cNvSpPr>
            <a:spLocks noGrp="1"/>
          </p:cNvSpPr>
          <p:nvPr>
            <p:ph idx="1"/>
          </p:nvPr>
        </p:nvSpPr>
        <p:spPr>
          <a:xfrm>
            <a:off x="599608" y="2486611"/>
            <a:ext cx="5953592" cy="3845626"/>
          </a:xfrm>
        </p:spPr>
        <p:txBody>
          <a:bodyPr>
            <a:normAutofit/>
          </a:bodyPr>
          <a:lstStyle/>
          <a:p>
            <a:pPr marL="0" indent="0">
              <a:buNone/>
            </a:pPr>
            <a:r>
              <a:rPr lang="en-US" sz="1400" b="1" dirty="0"/>
              <a:t>The Core Services manage the Data Archive, which contains the following information:</a:t>
            </a:r>
            <a:endParaRPr lang="en-US" sz="1400" dirty="0"/>
          </a:p>
          <a:p>
            <a:r>
              <a:rPr lang="en-US" sz="1400" dirty="0"/>
              <a:t>Heterogenous, correlated, time-series device data.</a:t>
            </a:r>
          </a:p>
          <a:p>
            <a:r>
              <a:rPr lang="en-US" sz="1400" dirty="0"/>
              <a:t>Metadata describing characteristics of time-series data and its sources. </a:t>
            </a:r>
          </a:p>
          <a:p>
            <a:r>
              <a:rPr lang="en-US" sz="1400" dirty="0"/>
              <a:t>Annotations (notes, relations, calculations) made to datasets in the archive.</a:t>
            </a:r>
          </a:p>
          <a:p>
            <a:r>
              <a:rPr lang="en-US" sz="1400" dirty="0"/>
              <a:t>Provenance and relationships between datasets.</a:t>
            </a:r>
          </a:p>
          <a:p>
            <a:r>
              <a:rPr lang="en-US" sz="1400" dirty="0"/>
              <a:t>Status information used in monitoring to determine disposition of ingestion requests handled asynchronously.</a:t>
            </a:r>
          </a:p>
          <a:p>
            <a:endParaRPr lang="en-US" sz="1400" dirty="0"/>
          </a:p>
          <a:p>
            <a:pPr marL="0" indent="0">
              <a:buNone/>
            </a:pPr>
            <a:r>
              <a:rPr lang="en-US" sz="1400" b="1" i="1" dirty="0"/>
              <a:t>This information is maintained as document collections in MongoDB.</a:t>
            </a:r>
            <a:endParaRPr lang="en-US" sz="1400" i="1" dirty="0"/>
          </a:p>
        </p:txBody>
      </p:sp>
      <p:sp>
        <p:nvSpPr>
          <p:cNvPr id="19" name="Rectangle 18">
            <a:extLst>
              <a:ext uri="{FF2B5EF4-FFF2-40B4-BE49-F238E27FC236}">
                <a16:creationId xmlns:a16="http://schemas.microsoft.com/office/drawing/2014/main" id="{DF8BC164-E230-753F-2C7E-B4EE7BA77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8086" y="0"/>
            <a:ext cx="4803913"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omputer&#10;&#10;Description automatically generated">
            <a:extLst>
              <a:ext uri="{FF2B5EF4-FFF2-40B4-BE49-F238E27FC236}">
                <a16:creationId xmlns:a16="http://schemas.microsoft.com/office/drawing/2014/main" id="{AAF28BC7-9F43-494F-4818-8C53A9C318AC}"/>
              </a:ext>
            </a:extLst>
          </p:cNvPr>
          <p:cNvPicPr>
            <a:picLocks noChangeAspect="1"/>
          </p:cNvPicPr>
          <p:nvPr/>
        </p:nvPicPr>
        <p:blipFill>
          <a:blip r:embed="rId2"/>
          <a:stretch>
            <a:fillRect/>
          </a:stretch>
        </p:blipFill>
        <p:spPr>
          <a:xfrm>
            <a:off x="7813108" y="263255"/>
            <a:ext cx="4014132" cy="6105140"/>
          </a:xfrm>
          <a:prstGeom prst="rect">
            <a:avLst/>
          </a:prstGeom>
        </p:spPr>
      </p:pic>
      <p:sp>
        <p:nvSpPr>
          <p:cNvPr id="4" name="Slide Number Placeholder 3">
            <a:extLst>
              <a:ext uri="{FF2B5EF4-FFF2-40B4-BE49-F238E27FC236}">
                <a16:creationId xmlns:a16="http://schemas.microsoft.com/office/drawing/2014/main" id="{87BBDC89-8E96-A9D8-5742-BBA6C4C7413F}"/>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smtClean="0"/>
              <a:pPr>
                <a:spcAft>
                  <a:spcPts val="600"/>
                </a:spcAft>
              </a:pPr>
              <a:t>10</a:t>
            </a:fld>
            <a:endParaRPr lang="en-US"/>
          </a:p>
        </p:txBody>
      </p:sp>
      <p:sp>
        <p:nvSpPr>
          <p:cNvPr id="11" name="TextBox 10">
            <a:extLst>
              <a:ext uri="{FF2B5EF4-FFF2-40B4-BE49-F238E27FC236}">
                <a16:creationId xmlns:a16="http://schemas.microsoft.com/office/drawing/2014/main" id="{A07F2E4A-8B90-8C43-0739-DB0236AC38E1}"/>
              </a:ext>
            </a:extLst>
          </p:cNvPr>
          <p:cNvSpPr txBox="1"/>
          <p:nvPr/>
        </p:nvSpPr>
        <p:spPr>
          <a:xfrm>
            <a:off x="1663908" y="5981075"/>
            <a:ext cx="184731" cy="369332"/>
          </a:xfrm>
          <a:prstGeom prst="rect">
            <a:avLst/>
          </a:prstGeom>
          <a:noFill/>
        </p:spPr>
        <p:txBody>
          <a:bodyPr wrap="none" rtlCol="0">
            <a:spAutoFit/>
          </a:bodyPr>
          <a:lstStyle/>
          <a:p>
            <a:endParaRPr lang="en-US" dirty="0"/>
          </a:p>
        </p:txBody>
      </p:sp>
      <p:pic>
        <p:nvPicPr>
          <p:cNvPr id="15" name="Picture 14" descr="A pink diamond with black text&#10;&#10;Description automatically generated">
            <a:extLst>
              <a:ext uri="{FF2B5EF4-FFF2-40B4-BE49-F238E27FC236}">
                <a16:creationId xmlns:a16="http://schemas.microsoft.com/office/drawing/2014/main" id="{403E2F48-389F-EBFE-C394-6919750CE2B6}"/>
              </a:ext>
            </a:extLst>
          </p:cNvPr>
          <p:cNvPicPr>
            <a:picLocks noChangeAspect="1"/>
          </p:cNvPicPr>
          <p:nvPr/>
        </p:nvPicPr>
        <p:blipFill>
          <a:blip r:embed="rId3"/>
          <a:stretch>
            <a:fillRect/>
          </a:stretch>
        </p:blipFill>
        <p:spPr>
          <a:xfrm>
            <a:off x="5264046" y="406981"/>
            <a:ext cx="1663908" cy="928330"/>
          </a:xfrm>
          <a:prstGeom prst="rect">
            <a:avLst/>
          </a:prstGeom>
        </p:spPr>
      </p:pic>
    </p:spTree>
    <p:extLst>
      <p:ext uri="{BB962C8B-B14F-4D97-AF65-F5344CB8AC3E}">
        <p14:creationId xmlns:p14="http://schemas.microsoft.com/office/powerpoint/2010/main" val="1692311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E02A97-E600-FF37-3ADA-2D2DA70BA4EB}"/>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Survey of MLDP Elements</a:t>
            </a:r>
          </a:p>
        </p:txBody>
      </p:sp>
      <p:sp>
        <p:nvSpPr>
          <p:cNvPr id="6" name="Slide Number Placeholder 5">
            <a:extLst>
              <a:ext uri="{FF2B5EF4-FFF2-40B4-BE49-F238E27FC236}">
                <a16:creationId xmlns:a16="http://schemas.microsoft.com/office/drawing/2014/main" id="{29677BE7-DED5-757F-69A6-1AA2F5A4655E}"/>
              </a:ext>
            </a:extLst>
          </p:cNvPr>
          <p:cNvSpPr>
            <a:spLocks noGrp="1"/>
          </p:cNvSpPr>
          <p:nvPr>
            <p:ph type="sldNum" sz="quarter" idx="12"/>
          </p:nvPr>
        </p:nvSpPr>
        <p:spPr>
          <a:xfrm>
            <a:off x="11704320" y="6455664"/>
            <a:ext cx="448056" cy="365125"/>
          </a:xfrm>
        </p:spPr>
        <p:txBody>
          <a:bodyPr>
            <a:normAutofit/>
          </a:bodyPr>
          <a:lstStyle/>
          <a:p>
            <a:pPr>
              <a:spcAft>
                <a:spcPts val="600"/>
              </a:spcAft>
            </a:pPr>
            <a:fld id="{E3BA4553-FA8E-2441-8109-D32DDCF7B537}" type="slidenum">
              <a:rPr lang="en-US" sz="1100">
                <a:solidFill>
                  <a:schemeClr val="tx1">
                    <a:lumMod val="50000"/>
                    <a:lumOff val="50000"/>
                  </a:schemeClr>
                </a:solidFill>
              </a:rPr>
              <a:pPr>
                <a:spcAft>
                  <a:spcPts val="600"/>
                </a:spcAft>
              </a:pPr>
              <a:t>11</a:t>
            </a:fld>
            <a:endParaRPr lang="en-US" sz="1100">
              <a:solidFill>
                <a:schemeClr val="tx1">
                  <a:lumMod val="50000"/>
                  <a:lumOff val="50000"/>
                </a:schemeClr>
              </a:solidFill>
            </a:endParaRPr>
          </a:p>
        </p:txBody>
      </p:sp>
      <p:graphicFrame>
        <p:nvGraphicFramePr>
          <p:cNvPr id="19" name="Content Placeholder 2">
            <a:extLst>
              <a:ext uri="{FF2B5EF4-FFF2-40B4-BE49-F238E27FC236}">
                <a16:creationId xmlns:a16="http://schemas.microsoft.com/office/drawing/2014/main" id="{81FF693D-1389-8C62-3EB5-283F4C0108FC}"/>
              </a:ext>
            </a:extLst>
          </p:cNvPr>
          <p:cNvGraphicFramePr>
            <a:graphicFrameLocks noGrp="1"/>
          </p:cNvGraphicFramePr>
          <p:nvPr>
            <p:ph idx="1"/>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Up Arrow 3">
            <a:extLst>
              <a:ext uri="{FF2B5EF4-FFF2-40B4-BE49-F238E27FC236}">
                <a16:creationId xmlns:a16="http://schemas.microsoft.com/office/drawing/2014/main" id="{53FBC279-B685-FAD9-FE54-B93A3E3C7CFE}"/>
              </a:ext>
            </a:extLst>
          </p:cNvPr>
          <p:cNvSpPr/>
          <p:nvPr/>
        </p:nvSpPr>
        <p:spPr>
          <a:xfrm>
            <a:off x="4269175" y="4208981"/>
            <a:ext cx="484632" cy="978408"/>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8601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AEFD13-5F7C-5B60-828E-615BB97D0C81}"/>
              </a:ext>
            </a:extLst>
          </p:cNvPr>
          <p:cNvSpPr>
            <a:spLocks noGrp="1"/>
          </p:cNvSpPr>
          <p:nvPr>
            <p:ph type="title"/>
          </p:nvPr>
        </p:nvSpPr>
        <p:spPr>
          <a:xfrm>
            <a:off x="492934" y="154813"/>
            <a:ext cx="5242847" cy="1407445"/>
          </a:xfrm>
        </p:spPr>
        <p:txBody>
          <a:bodyPr anchor="b">
            <a:normAutofit/>
          </a:bodyPr>
          <a:lstStyle/>
          <a:p>
            <a:r>
              <a:rPr lang="en-US" sz="5400" dirty="0"/>
              <a:t>MLDP Elements</a:t>
            </a:r>
            <a:br>
              <a:rPr lang="en-US" sz="5400" dirty="0"/>
            </a:br>
            <a:r>
              <a:rPr lang="en-US" sz="2700" dirty="0"/>
              <a:t>Core Services – MLDP Service Model</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1A5A9418-EFEF-E41A-DABA-D75C2F346488}"/>
              </a:ext>
            </a:extLst>
          </p:cNvPr>
          <p:cNvSpPr>
            <a:spLocks noGrp="1"/>
          </p:cNvSpPr>
          <p:nvPr>
            <p:ph type="sldNum" sz="quarter" idx="12"/>
          </p:nvPr>
        </p:nvSpPr>
        <p:spPr/>
        <p:txBody>
          <a:bodyPr/>
          <a:lstStyle/>
          <a:p>
            <a:fld id="{E3BA4553-FA8E-2441-8109-D32DDCF7B537}" type="slidenum">
              <a:rPr lang="en-US" smtClean="0"/>
              <a:t>12</a:t>
            </a:fld>
            <a:endParaRPr lang="en-US"/>
          </a:p>
        </p:txBody>
      </p:sp>
      <p:grpSp>
        <p:nvGrpSpPr>
          <p:cNvPr id="7" name="Group 6">
            <a:extLst>
              <a:ext uri="{FF2B5EF4-FFF2-40B4-BE49-F238E27FC236}">
                <a16:creationId xmlns:a16="http://schemas.microsoft.com/office/drawing/2014/main" id="{071E9EE2-51E3-B9CB-7081-C4C20C16A3AB}"/>
              </a:ext>
            </a:extLst>
          </p:cNvPr>
          <p:cNvGrpSpPr/>
          <p:nvPr/>
        </p:nvGrpSpPr>
        <p:grpSpPr>
          <a:xfrm>
            <a:off x="6367676" y="1223838"/>
            <a:ext cx="5645648" cy="5279580"/>
            <a:chOff x="6543304" y="1017229"/>
            <a:chExt cx="5645648" cy="5279580"/>
          </a:xfrm>
        </p:grpSpPr>
        <p:pic>
          <p:nvPicPr>
            <p:cNvPr id="5" name="Picture 4">
              <a:extLst>
                <a:ext uri="{FF2B5EF4-FFF2-40B4-BE49-F238E27FC236}">
                  <a16:creationId xmlns:a16="http://schemas.microsoft.com/office/drawing/2014/main" id="{D4D7092E-933C-A10A-2BD1-33317F499492}"/>
                </a:ext>
              </a:extLst>
            </p:cNvPr>
            <p:cNvPicPr>
              <a:picLocks noChangeAspect="1"/>
            </p:cNvPicPr>
            <p:nvPr/>
          </p:nvPicPr>
          <p:blipFill>
            <a:blip r:embed="rId2"/>
            <a:srcRect/>
            <a:stretch/>
          </p:blipFill>
          <p:spPr>
            <a:xfrm>
              <a:off x="6543304" y="1017229"/>
              <a:ext cx="5645648" cy="5174211"/>
            </a:xfrm>
            <a:prstGeom prst="rect">
              <a:avLst/>
            </a:prstGeom>
          </p:spPr>
        </p:pic>
        <p:sp>
          <p:nvSpPr>
            <p:cNvPr id="10" name="TextBox 9">
              <a:extLst>
                <a:ext uri="{FF2B5EF4-FFF2-40B4-BE49-F238E27FC236}">
                  <a16:creationId xmlns:a16="http://schemas.microsoft.com/office/drawing/2014/main" id="{7BB09185-A95D-5D7E-F596-0A7F61783142}"/>
                </a:ext>
              </a:extLst>
            </p:cNvPr>
            <p:cNvSpPr txBox="1"/>
            <p:nvPr/>
          </p:nvSpPr>
          <p:spPr>
            <a:xfrm>
              <a:off x="8640102" y="5927477"/>
              <a:ext cx="2469843" cy="369332"/>
            </a:xfrm>
            <a:prstGeom prst="rect">
              <a:avLst/>
            </a:prstGeom>
            <a:noFill/>
          </p:spPr>
          <p:txBody>
            <a:bodyPr wrap="none" rtlCol="0">
              <a:spAutoFit/>
            </a:bodyPr>
            <a:lstStyle/>
            <a:p>
              <a:r>
                <a:rPr lang="en-US" dirty="0"/>
                <a:t>Data Platform Use Cases</a:t>
              </a:r>
            </a:p>
          </p:txBody>
        </p:sp>
      </p:grpSp>
      <p:sp>
        <p:nvSpPr>
          <p:cNvPr id="3" name="Content Placeholder 2">
            <a:extLst>
              <a:ext uri="{FF2B5EF4-FFF2-40B4-BE49-F238E27FC236}">
                <a16:creationId xmlns:a16="http://schemas.microsoft.com/office/drawing/2014/main" id="{5BA9347F-E26E-0FD6-A5CC-5A616DCD3FCB}"/>
              </a:ext>
            </a:extLst>
          </p:cNvPr>
          <p:cNvSpPr>
            <a:spLocks noGrp="1"/>
          </p:cNvSpPr>
          <p:nvPr>
            <p:ph idx="1"/>
          </p:nvPr>
        </p:nvSpPr>
        <p:spPr>
          <a:xfrm>
            <a:off x="178676" y="2803529"/>
            <a:ext cx="6364628" cy="3899658"/>
          </a:xfrm>
        </p:spPr>
        <p:txBody>
          <a:bodyPr>
            <a:normAutofit/>
          </a:bodyPr>
          <a:lstStyle/>
          <a:p>
            <a:r>
              <a:rPr lang="en-US" sz="2200" dirty="0"/>
              <a:t>The Core Services manage the Data Archive and are the primary interaction point for Provider and Consumer clients.</a:t>
            </a:r>
          </a:p>
          <a:p>
            <a:r>
              <a:rPr lang="en-US" sz="2200" dirty="0"/>
              <a:t>There are 3 MLDP services each providing an API covering a subset of the system use cases:</a:t>
            </a:r>
          </a:p>
          <a:p>
            <a:pPr lvl="1"/>
            <a:r>
              <a:rPr lang="en-US" sz="1800" b="1" dirty="0"/>
              <a:t>Ingestion Service </a:t>
            </a:r>
            <a:r>
              <a:rPr lang="en-US" sz="1800" dirty="0"/>
              <a:t>is the focal point for capturing data to the Archive.</a:t>
            </a:r>
          </a:p>
          <a:p>
            <a:pPr lvl="1"/>
            <a:r>
              <a:rPr lang="en-US" sz="1800" b="1" dirty="0"/>
              <a:t>Query Service</a:t>
            </a:r>
            <a:r>
              <a:rPr lang="en-US" sz="1800" dirty="0"/>
              <a:t> is the focal point for retrieving and processing time-series data and metadata from the Archive.</a:t>
            </a:r>
          </a:p>
          <a:p>
            <a:pPr lvl="1"/>
            <a:r>
              <a:rPr lang="en-US" sz="1800" b="1" dirty="0"/>
              <a:t>Annotation Service </a:t>
            </a:r>
            <a:r>
              <a:rPr lang="en-US" sz="1800" dirty="0"/>
              <a:t>is the focal point for supplying ”value added” information to the Archive in the form of annotations.</a:t>
            </a:r>
          </a:p>
          <a:p>
            <a:pPr lvl="1"/>
            <a:endParaRPr lang="en-US" sz="1800" dirty="0"/>
          </a:p>
        </p:txBody>
      </p:sp>
      <p:pic>
        <p:nvPicPr>
          <p:cNvPr id="6" name="Picture 5" descr="A blue and white diamond with black text&#10;&#10;Description automatically generated">
            <a:extLst>
              <a:ext uri="{FF2B5EF4-FFF2-40B4-BE49-F238E27FC236}">
                <a16:creationId xmlns:a16="http://schemas.microsoft.com/office/drawing/2014/main" id="{EDF96167-AF42-6230-4BBD-ED3EB88DC82E}"/>
              </a:ext>
            </a:extLst>
          </p:cNvPr>
          <p:cNvPicPr>
            <a:picLocks noChangeAspect="1"/>
          </p:cNvPicPr>
          <p:nvPr/>
        </p:nvPicPr>
        <p:blipFill>
          <a:blip r:embed="rId3"/>
          <a:stretch>
            <a:fillRect/>
          </a:stretch>
        </p:blipFill>
        <p:spPr>
          <a:xfrm>
            <a:off x="9957643" y="136525"/>
            <a:ext cx="1698171" cy="950339"/>
          </a:xfrm>
          <a:prstGeom prst="rect">
            <a:avLst/>
          </a:prstGeom>
        </p:spPr>
      </p:pic>
    </p:spTree>
    <p:extLst>
      <p:ext uri="{BB962C8B-B14F-4D97-AF65-F5344CB8AC3E}">
        <p14:creationId xmlns:p14="http://schemas.microsoft.com/office/powerpoint/2010/main" val="658983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05A339-EECC-E77D-51B0-F30DA93B773C}"/>
              </a:ext>
            </a:extLst>
          </p:cNvPr>
          <p:cNvSpPr>
            <a:spLocks noGrp="1"/>
          </p:cNvSpPr>
          <p:nvPr>
            <p:ph type="title"/>
          </p:nvPr>
        </p:nvSpPr>
        <p:spPr>
          <a:xfrm>
            <a:off x="187568" y="502920"/>
            <a:ext cx="3812815" cy="1463040"/>
          </a:xfrm>
        </p:spPr>
        <p:txBody>
          <a:bodyPr anchor="ctr">
            <a:noAutofit/>
          </a:bodyPr>
          <a:lstStyle/>
          <a:p>
            <a:r>
              <a:rPr lang="en-US" dirty="0"/>
              <a:t>MLDP Elements</a:t>
            </a:r>
            <a:br>
              <a:rPr lang="en-US" sz="4000" dirty="0"/>
            </a:br>
            <a:r>
              <a:rPr lang="en-US" sz="2400" dirty="0"/>
              <a:t>Data Platform / Core Services</a:t>
            </a:r>
            <a:br>
              <a:rPr lang="en-US" sz="2800" dirty="0"/>
            </a:br>
            <a:r>
              <a:rPr lang="en-US" sz="2000" i="1" dirty="0"/>
              <a:t>Ingestion Service</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1B4317A-D62E-9146-34E9-6823EDF41D3A}"/>
              </a:ext>
            </a:extLst>
          </p:cNvPr>
          <p:cNvSpPr>
            <a:spLocks noGrp="1"/>
          </p:cNvSpPr>
          <p:nvPr>
            <p:ph idx="1"/>
          </p:nvPr>
        </p:nvSpPr>
        <p:spPr>
          <a:xfrm>
            <a:off x="4565328" y="1467882"/>
            <a:ext cx="7037641" cy="3338202"/>
          </a:xfrm>
        </p:spPr>
        <p:txBody>
          <a:bodyPr anchor="ctr">
            <a:normAutofit lnSpcReduction="10000"/>
          </a:bodyPr>
          <a:lstStyle/>
          <a:p>
            <a:r>
              <a:rPr lang="en-US" sz="2000" dirty="0"/>
              <a:t>The Ingestion Service provides APIs for registering data providers, ingesting data, and querying the status of ingestion requests.</a:t>
            </a:r>
          </a:p>
          <a:p>
            <a:r>
              <a:rPr lang="en-US" sz="2000" dirty="0"/>
              <a:t>Processing is asynchronous to maximize performance.</a:t>
            </a:r>
          </a:p>
          <a:p>
            <a:r>
              <a:rPr lang="en-US" sz="2000" dirty="0"/>
              <a:t>Writes time-series data “buckets” to MongoDB, each containing a vector of data values for a single PV over a time range.</a:t>
            </a:r>
          </a:p>
          <a:p>
            <a:r>
              <a:rPr lang="en-US" sz="2000" dirty="0"/>
              <a:t>Buckets store data values using serialized Protocol Buffer format.</a:t>
            </a:r>
          </a:p>
          <a:p>
            <a:r>
              <a:rPr lang="en-US" sz="2000" dirty="0"/>
              <a:t>Bucket time range is specified via start time, sample period, and number of samples (or explicit list of timestamps).</a:t>
            </a:r>
          </a:p>
        </p:txBody>
      </p:sp>
      <p:sp>
        <p:nvSpPr>
          <p:cNvPr id="4" name="Slide Number Placeholder 3">
            <a:extLst>
              <a:ext uri="{FF2B5EF4-FFF2-40B4-BE49-F238E27FC236}">
                <a16:creationId xmlns:a16="http://schemas.microsoft.com/office/drawing/2014/main" id="{87BBDC89-8E96-A9D8-5742-BBA6C4C7413F}"/>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smtClean="0"/>
              <a:pPr>
                <a:spcAft>
                  <a:spcPts val="600"/>
                </a:spcAft>
              </a:pPr>
              <a:t>13</a:t>
            </a:fld>
            <a:endParaRPr lang="en-US"/>
          </a:p>
        </p:txBody>
      </p:sp>
      <p:sp>
        <p:nvSpPr>
          <p:cNvPr id="11" name="TextBox 10">
            <a:extLst>
              <a:ext uri="{FF2B5EF4-FFF2-40B4-BE49-F238E27FC236}">
                <a16:creationId xmlns:a16="http://schemas.microsoft.com/office/drawing/2014/main" id="{5A89D746-364C-865F-2E93-1BA3FE59BA23}"/>
              </a:ext>
            </a:extLst>
          </p:cNvPr>
          <p:cNvSpPr txBox="1"/>
          <p:nvPr/>
        </p:nvSpPr>
        <p:spPr>
          <a:xfrm>
            <a:off x="430617" y="5261373"/>
            <a:ext cx="10923183" cy="830997"/>
          </a:xfrm>
          <a:prstGeom prst="rect">
            <a:avLst/>
          </a:prstGeom>
          <a:solidFill>
            <a:schemeClr val="tx1"/>
          </a:solidFill>
        </p:spPr>
        <p:txBody>
          <a:bodyPr wrap="none" rtlCol="0">
            <a:spAutoFit/>
          </a:bodyPr>
          <a:lstStyle/>
          <a:p>
            <a:r>
              <a:rPr lang="en-US" sz="1600" dirty="0" err="1">
                <a:solidFill>
                  <a:srgbClr val="00B050"/>
                </a:solidFill>
                <a:highlight>
                  <a:srgbClr val="000000"/>
                </a:highlight>
                <a:latin typeface="Courier" pitchFamily="2" charset="0"/>
              </a:rPr>
              <a:t>rpc</a:t>
            </a:r>
            <a:r>
              <a:rPr lang="en-US" sz="1600" dirty="0">
                <a:solidFill>
                  <a:srgbClr val="00B050"/>
                </a:solidFill>
                <a:highlight>
                  <a:srgbClr val="000000"/>
                </a:highlight>
                <a:latin typeface="Courier" pitchFamily="2" charset="0"/>
              </a:rPr>
              <a:t> </a:t>
            </a:r>
            <a:r>
              <a:rPr lang="en-US" sz="1600" dirty="0" err="1">
                <a:solidFill>
                  <a:srgbClr val="00B050"/>
                </a:solidFill>
                <a:highlight>
                  <a:srgbClr val="000000"/>
                </a:highlight>
                <a:latin typeface="Courier" pitchFamily="2" charset="0"/>
              </a:rPr>
              <a:t>registerProvider</a:t>
            </a:r>
            <a:r>
              <a:rPr lang="en-US" sz="1600" dirty="0">
                <a:solidFill>
                  <a:srgbClr val="00B050"/>
                </a:solidFill>
                <a:highlight>
                  <a:srgbClr val="000000"/>
                </a:highlight>
                <a:latin typeface="Courier" pitchFamily="2" charset="0"/>
              </a:rPr>
              <a:t> (</a:t>
            </a:r>
            <a:r>
              <a:rPr lang="en-US" sz="1600" dirty="0" err="1">
                <a:solidFill>
                  <a:srgbClr val="00B050"/>
                </a:solidFill>
                <a:highlight>
                  <a:srgbClr val="000000"/>
                </a:highlight>
                <a:latin typeface="Courier" pitchFamily="2" charset="0"/>
              </a:rPr>
              <a:t>RegisterProviderRequest</a:t>
            </a:r>
            <a:r>
              <a:rPr lang="en-US" sz="1600" dirty="0">
                <a:solidFill>
                  <a:srgbClr val="00B050"/>
                </a:solidFill>
                <a:highlight>
                  <a:srgbClr val="000000"/>
                </a:highlight>
                <a:latin typeface="Courier" pitchFamily="2" charset="0"/>
              </a:rPr>
              <a:t>) returns (</a:t>
            </a:r>
            <a:r>
              <a:rPr lang="en-US" sz="1600" dirty="0" err="1">
                <a:solidFill>
                  <a:srgbClr val="00B050"/>
                </a:solidFill>
                <a:highlight>
                  <a:srgbClr val="000000"/>
                </a:highlight>
                <a:latin typeface="Courier" pitchFamily="2" charset="0"/>
              </a:rPr>
              <a:t>RegisterProviderResponse</a:t>
            </a:r>
            <a:r>
              <a:rPr lang="en-US" sz="1600" dirty="0">
                <a:solidFill>
                  <a:srgbClr val="00B050"/>
                </a:solidFill>
                <a:highlight>
                  <a:srgbClr val="000000"/>
                </a:highlight>
                <a:latin typeface="Courier" pitchFamily="2" charset="0"/>
              </a:rPr>
              <a:t>)</a:t>
            </a:r>
            <a:r>
              <a:rPr lang="en-US" sz="1600" b="1" dirty="0">
                <a:solidFill>
                  <a:srgbClr val="00B050"/>
                </a:solidFill>
                <a:highlight>
                  <a:srgbClr val="000000"/>
                </a:highlight>
                <a:latin typeface="Courier" pitchFamily="2" charset="0"/>
              </a:rPr>
              <a:t>;</a:t>
            </a:r>
            <a:endParaRPr lang="en-US" sz="1600" dirty="0">
              <a:solidFill>
                <a:srgbClr val="00B050"/>
              </a:solidFill>
              <a:highlight>
                <a:srgbClr val="000000"/>
              </a:highlight>
              <a:latin typeface="Courier" pitchFamily="2" charset="0"/>
            </a:endParaRPr>
          </a:p>
          <a:p>
            <a:r>
              <a:rPr lang="en-US" sz="1600" dirty="0" err="1">
                <a:solidFill>
                  <a:srgbClr val="00B050"/>
                </a:solidFill>
                <a:highlight>
                  <a:srgbClr val="000000"/>
                </a:highlight>
                <a:latin typeface="Courier" pitchFamily="2" charset="0"/>
              </a:rPr>
              <a:t>rpc</a:t>
            </a:r>
            <a:r>
              <a:rPr lang="en-US" sz="1600" dirty="0">
                <a:solidFill>
                  <a:srgbClr val="00B050"/>
                </a:solidFill>
                <a:highlight>
                  <a:srgbClr val="000000"/>
                </a:highlight>
                <a:latin typeface="Courier" pitchFamily="2" charset="0"/>
              </a:rPr>
              <a:t> </a:t>
            </a:r>
            <a:r>
              <a:rPr lang="en-US" sz="1600" dirty="0" err="1">
                <a:solidFill>
                  <a:srgbClr val="00B050"/>
                </a:solidFill>
                <a:highlight>
                  <a:srgbClr val="000000"/>
                </a:highlight>
                <a:latin typeface="Courier" pitchFamily="2" charset="0"/>
              </a:rPr>
              <a:t>ingestDataStream</a:t>
            </a:r>
            <a:r>
              <a:rPr lang="en-US" sz="1600" dirty="0">
                <a:solidFill>
                  <a:srgbClr val="00B050"/>
                </a:solidFill>
                <a:highlight>
                  <a:srgbClr val="000000"/>
                </a:highlight>
                <a:latin typeface="Courier" pitchFamily="2" charset="0"/>
              </a:rPr>
              <a:t> (stream </a:t>
            </a:r>
            <a:r>
              <a:rPr lang="en-US" sz="1600" dirty="0" err="1">
                <a:solidFill>
                  <a:srgbClr val="00B050"/>
                </a:solidFill>
                <a:highlight>
                  <a:srgbClr val="000000"/>
                </a:highlight>
                <a:latin typeface="Courier" pitchFamily="2" charset="0"/>
              </a:rPr>
              <a:t>IngestDataRequest</a:t>
            </a:r>
            <a:r>
              <a:rPr lang="en-US" sz="1600" dirty="0">
                <a:solidFill>
                  <a:srgbClr val="00B050"/>
                </a:solidFill>
                <a:highlight>
                  <a:srgbClr val="000000"/>
                </a:highlight>
                <a:latin typeface="Courier" pitchFamily="2" charset="0"/>
              </a:rPr>
              <a:t>) returns (</a:t>
            </a:r>
            <a:r>
              <a:rPr lang="en-US" sz="1600" dirty="0" err="1">
                <a:solidFill>
                  <a:srgbClr val="00B050"/>
                </a:solidFill>
                <a:highlight>
                  <a:srgbClr val="000000"/>
                </a:highlight>
                <a:latin typeface="Courier" pitchFamily="2" charset="0"/>
              </a:rPr>
              <a:t>IngestDataStreamResponse</a:t>
            </a:r>
            <a:r>
              <a:rPr lang="en-US" sz="1600" dirty="0">
                <a:solidFill>
                  <a:srgbClr val="00B050"/>
                </a:solidFill>
                <a:highlight>
                  <a:srgbClr val="000000"/>
                </a:highlight>
                <a:latin typeface="Courier" pitchFamily="2" charset="0"/>
              </a:rPr>
              <a:t>)</a:t>
            </a:r>
            <a:r>
              <a:rPr lang="en-US" sz="1600" b="1" dirty="0">
                <a:solidFill>
                  <a:srgbClr val="00B050"/>
                </a:solidFill>
                <a:highlight>
                  <a:srgbClr val="000000"/>
                </a:highlight>
                <a:latin typeface="Courier" pitchFamily="2" charset="0"/>
              </a:rPr>
              <a:t>;</a:t>
            </a:r>
            <a:endParaRPr lang="en-US" sz="1600" dirty="0">
              <a:solidFill>
                <a:srgbClr val="00B050"/>
              </a:solidFill>
              <a:highlight>
                <a:srgbClr val="000000"/>
              </a:highlight>
              <a:latin typeface="Courier" pitchFamily="2" charset="0"/>
            </a:endParaRPr>
          </a:p>
          <a:p>
            <a:r>
              <a:rPr lang="en-US" sz="1600" dirty="0" err="1">
                <a:solidFill>
                  <a:srgbClr val="00B050"/>
                </a:solidFill>
                <a:highlight>
                  <a:srgbClr val="000000"/>
                </a:highlight>
                <a:latin typeface="Courier" pitchFamily="2" charset="0"/>
              </a:rPr>
              <a:t>rpc</a:t>
            </a:r>
            <a:r>
              <a:rPr lang="en-US" sz="1600" dirty="0">
                <a:solidFill>
                  <a:srgbClr val="00B050"/>
                </a:solidFill>
                <a:highlight>
                  <a:srgbClr val="000000"/>
                </a:highlight>
                <a:latin typeface="Courier" pitchFamily="2" charset="0"/>
              </a:rPr>
              <a:t> </a:t>
            </a:r>
            <a:r>
              <a:rPr lang="en-US" sz="1600" dirty="0" err="1">
                <a:solidFill>
                  <a:srgbClr val="00B050"/>
                </a:solidFill>
                <a:highlight>
                  <a:srgbClr val="000000"/>
                </a:highlight>
                <a:latin typeface="Courier" pitchFamily="2" charset="0"/>
              </a:rPr>
              <a:t>queryRequestStatus</a:t>
            </a:r>
            <a:r>
              <a:rPr lang="en-US" sz="1600" dirty="0">
                <a:solidFill>
                  <a:srgbClr val="00B050"/>
                </a:solidFill>
                <a:highlight>
                  <a:srgbClr val="000000"/>
                </a:highlight>
                <a:latin typeface="Courier" pitchFamily="2" charset="0"/>
              </a:rPr>
              <a:t>(</a:t>
            </a:r>
            <a:r>
              <a:rPr lang="en-US" sz="1600" dirty="0" err="1">
                <a:solidFill>
                  <a:srgbClr val="00B050"/>
                </a:solidFill>
                <a:highlight>
                  <a:srgbClr val="000000"/>
                </a:highlight>
                <a:latin typeface="Courier" pitchFamily="2" charset="0"/>
              </a:rPr>
              <a:t>QueryRequestStatusRequest</a:t>
            </a:r>
            <a:r>
              <a:rPr lang="en-US" sz="1600" dirty="0">
                <a:solidFill>
                  <a:srgbClr val="00B050"/>
                </a:solidFill>
                <a:highlight>
                  <a:srgbClr val="000000"/>
                </a:highlight>
                <a:latin typeface="Courier" pitchFamily="2" charset="0"/>
              </a:rPr>
              <a:t>) returns (</a:t>
            </a:r>
            <a:r>
              <a:rPr lang="en-US" sz="1600" dirty="0" err="1">
                <a:solidFill>
                  <a:srgbClr val="00B050"/>
                </a:solidFill>
                <a:highlight>
                  <a:srgbClr val="000000"/>
                </a:highlight>
                <a:latin typeface="Courier" pitchFamily="2" charset="0"/>
              </a:rPr>
              <a:t>QueryRequestStatusResponse</a:t>
            </a:r>
            <a:r>
              <a:rPr lang="en-US" sz="1600" dirty="0">
                <a:solidFill>
                  <a:srgbClr val="00B050"/>
                </a:solidFill>
                <a:highlight>
                  <a:srgbClr val="000000"/>
                </a:highlight>
                <a:latin typeface="Courier" pitchFamily="2" charset="0"/>
              </a:rPr>
              <a:t>)</a:t>
            </a:r>
            <a:r>
              <a:rPr lang="en-US" sz="1600" b="1" dirty="0">
                <a:solidFill>
                  <a:srgbClr val="00B050"/>
                </a:solidFill>
                <a:highlight>
                  <a:srgbClr val="000000"/>
                </a:highlight>
                <a:latin typeface="Courier" pitchFamily="2" charset="0"/>
              </a:rPr>
              <a:t>;</a:t>
            </a:r>
            <a:endParaRPr lang="en-US" sz="1600" dirty="0">
              <a:solidFill>
                <a:srgbClr val="00B050"/>
              </a:solidFill>
              <a:highlight>
                <a:srgbClr val="000000"/>
              </a:highlight>
              <a:latin typeface="Courier" pitchFamily="2" charset="0"/>
            </a:endParaRPr>
          </a:p>
        </p:txBody>
      </p:sp>
      <p:sp>
        <p:nvSpPr>
          <p:cNvPr id="5" name="TextBox 4">
            <a:extLst>
              <a:ext uri="{FF2B5EF4-FFF2-40B4-BE49-F238E27FC236}">
                <a16:creationId xmlns:a16="http://schemas.microsoft.com/office/drawing/2014/main" id="{E650ED47-6D56-2084-F674-8F93C269BC62}"/>
              </a:ext>
            </a:extLst>
          </p:cNvPr>
          <p:cNvSpPr txBox="1"/>
          <p:nvPr/>
        </p:nvSpPr>
        <p:spPr>
          <a:xfrm>
            <a:off x="430617" y="4892041"/>
            <a:ext cx="3807035" cy="369332"/>
          </a:xfrm>
          <a:prstGeom prst="rect">
            <a:avLst/>
          </a:prstGeom>
          <a:noFill/>
        </p:spPr>
        <p:txBody>
          <a:bodyPr wrap="square" rtlCol="0">
            <a:spAutoFit/>
          </a:bodyPr>
          <a:lstStyle/>
          <a:p>
            <a:r>
              <a:rPr lang="en-US" b="1" i="1" dirty="0"/>
              <a:t>Sample Ingestion Service API methods</a:t>
            </a:r>
          </a:p>
        </p:txBody>
      </p:sp>
      <p:pic>
        <p:nvPicPr>
          <p:cNvPr id="6" name="Picture 5" descr="A blue and white diamond with black text&#10;&#10;Description automatically generated">
            <a:extLst>
              <a:ext uri="{FF2B5EF4-FFF2-40B4-BE49-F238E27FC236}">
                <a16:creationId xmlns:a16="http://schemas.microsoft.com/office/drawing/2014/main" id="{A663EF91-70C1-422E-E92F-4F3801912EB9}"/>
              </a:ext>
            </a:extLst>
          </p:cNvPr>
          <p:cNvPicPr>
            <a:picLocks noChangeAspect="1"/>
          </p:cNvPicPr>
          <p:nvPr/>
        </p:nvPicPr>
        <p:blipFill>
          <a:blip r:embed="rId2"/>
          <a:stretch>
            <a:fillRect/>
          </a:stretch>
        </p:blipFill>
        <p:spPr>
          <a:xfrm>
            <a:off x="9904798" y="219393"/>
            <a:ext cx="1698171" cy="950339"/>
          </a:xfrm>
          <a:prstGeom prst="rect">
            <a:avLst/>
          </a:prstGeom>
        </p:spPr>
      </p:pic>
    </p:spTree>
    <p:extLst>
      <p:ext uri="{BB962C8B-B14F-4D97-AF65-F5344CB8AC3E}">
        <p14:creationId xmlns:p14="http://schemas.microsoft.com/office/powerpoint/2010/main" val="3119824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05A339-EECC-E77D-51B0-F30DA93B773C}"/>
              </a:ext>
            </a:extLst>
          </p:cNvPr>
          <p:cNvSpPr>
            <a:spLocks noGrp="1"/>
          </p:cNvSpPr>
          <p:nvPr>
            <p:ph type="title"/>
          </p:nvPr>
        </p:nvSpPr>
        <p:spPr>
          <a:xfrm>
            <a:off x="187568" y="502920"/>
            <a:ext cx="3812815" cy="1463040"/>
          </a:xfrm>
        </p:spPr>
        <p:txBody>
          <a:bodyPr anchor="ctr">
            <a:noAutofit/>
          </a:bodyPr>
          <a:lstStyle/>
          <a:p>
            <a:r>
              <a:rPr lang="en-US" dirty="0"/>
              <a:t>MLDP Elements</a:t>
            </a:r>
            <a:br>
              <a:rPr lang="en-US" sz="4000" dirty="0"/>
            </a:br>
            <a:r>
              <a:rPr lang="en-US" sz="2400" dirty="0"/>
              <a:t>Data Platform / Core Services</a:t>
            </a:r>
            <a:br>
              <a:rPr lang="en-US" sz="2800" dirty="0"/>
            </a:br>
            <a:r>
              <a:rPr lang="en-US" sz="2000" i="1" dirty="0"/>
              <a:t>Query Service</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1B4317A-D62E-9146-34E9-6823EDF41D3A}"/>
              </a:ext>
            </a:extLst>
          </p:cNvPr>
          <p:cNvSpPr>
            <a:spLocks noGrp="1"/>
          </p:cNvSpPr>
          <p:nvPr>
            <p:ph idx="1"/>
          </p:nvPr>
        </p:nvSpPr>
        <p:spPr>
          <a:xfrm>
            <a:off x="4634250" y="644525"/>
            <a:ext cx="7037641" cy="3338202"/>
          </a:xfrm>
        </p:spPr>
        <p:txBody>
          <a:bodyPr anchor="ctr">
            <a:normAutofit/>
          </a:bodyPr>
          <a:lstStyle/>
          <a:p>
            <a:r>
              <a:rPr lang="en-US" sz="1800" dirty="0"/>
              <a:t>The Query Service provides APIs for:</a:t>
            </a:r>
          </a:p>
          <a:p>
            <a:pPr lvl="1"/>
            <a:r>
              <a:rPr lang="en-US" sz="1400" dirty="0"/>
              <a:t>retrieving PV time-series data in bucketed or tabular format.</a:t>
            </a:r>
          </a:p>
          <a:p>
            <a:pPr lvl="1"/>
            <a:r>
              <a:rPr lang="en-US" sz="1400" dirty="0"/>
              <a:t>querying metadata about PV data sources and characteristics of time-series data.</a:t>
            </a:r>
          </a:p>
          <a:p>
            <a:r>
              <a:rPr lang="en-US" sz="1800" dirty="0"/>
              <a:t>Bucketed time-series data query response format contains data buckets matching query’s PV and time range criteria.</a:t>
            </a:r>
          </a:p>
          <a:p>
            <a:pPr lvl="1"/>
            <a:r>
              <a:rPr lang="en-US" sz="1400" dirty="0"/>
              <a:t>Each bucket contains a data vector for the specified PV over a specific time range.</a:t>
            </a:r>
          </a:p>
        </p:txBody>
      </p:sp>
      <p:sp>
        <p:nvSpPr>
          <p:cNvPr id="4" name="Slide Number Placeholder 3">
            <a:extLst>
              <a:ext uri="{FF2B5EF4-FFF2-40B4-BE49-F238E27FC236}">
                <a16:creationId xmlns:a16="http://schemas.microsoft.com/office/drawing/2014/main" id="{87BBDC89-8E96-A9D8-5742-BBA6C4C7413F}"/>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smtClean="0"/>
              <a:pPr>
                <a:spcAft>
                  <a:spcPts val="600"/>
                </a:spcAft>
              </a:pPr>
              <a:t>14</a:t>
            </a:fld>
            <a:endParaRPr lang="en-US"/>
          </a:p>
        </p:txBody>
      </p:sp>
      <p:sp>
        <p:nvSpPr>
          <p:cNvPr id="11" name="TextBox 10">
            <a:extLst>
              <a:ext uri="{FF2B5EF4-FFF2-40B4-BE49-F238E27FC236}">
                <a16:creationId xmlns:a16="http://schemas.microsoft.com/office/drawing/2014/main" id="{5A89D746-364C-865F-2E93-1BA3FE59BA23}"/>
              </a:ext>
            </a:extLst>
          </p:cNvPr>
          <p:cNvSpPr txBox="1"/>
          <p:nvPr/>
        </p:nvSpPr>
        <p:spPr>
          <a:xfrm>
            <a:off x="393108" y="4414921"/>
            <a:ext cx="11418510" cy="1015663"/>
          </a:xfrm>
          <a:prstGeom prst="rect">
            <a:avLst/>
          </a:prstGeom>
          <a:solidFill>
            <a:schemeClr val="tx1"/>
          </a:solidFill>
        </p:spPr>
        <p:txBody>
          <a:bodyPr wrap="none" rtlCol="0">
            <a:spAutoFit/>
          </a:bodyPr>
          <a:lstStyle/>
          <a:p>
            <a:r>
              <a:rPr lang="en-US" sz="2000" dirty="0" err="1">
                <a:solidFill>
                  <a:srgbClr val="00B050"/>
                </a:solidFill>
                <a:latin typeface="Courier" pitchFamily="2" charset="0"/>
              </a:rPr>
              <a:t>rpc</a:t>
            </a:r>
            <a:r>
              <a:rPr lang="en-US" sz="2000" dirty="0">
                <a:solidFill>
                  <a:srgbClr val="00B050"/>
                </a:solidFill>
                <a:latin typeface="Courier" pitchFamily="2" charset="0"/>
              </a:rPr>
              <a:t> </a:t>
            </a:r>
            <a:r>
              <a:rPr lang="en-US" sz="2000" dirty="0" err="1">
                <a:solidFill>
                  <a:srgbClr val="00B050"/>
                </a:solidFill>
                <a:latin typeface="Courier" pitchFamily="2" charset="0"/>
              </a:rPr>
              <a:t>queryDataStream</a:t>
            </a:r>
            <a:r>
              <a:rPr lang="en-US" sz="2000" dirty="0">
                <a:solidFill>
                  <a:srgbClr val="00B050"/>
                </a:solidFill>
                <a:latin typeface="Courier" pitchFamily="2" charset="0"/>
              </a:rPr>
              <a:t>(</a:t>
            </a:r>
            <a:r>
              <a:rPr lang="en-US" sz="2000" dirty="0" err="1">
                <a:solidFill>
                  <a:srgbClr val="00B050"/>
                </a:solidFill>
                <a:latin typeface="Courier" pitchFamily="2" charset="0"/>
              </a:rPr>
              <a:t>QueryDataRequest</a:t>
            </a:r>
            <a:r>
              <a:rPr lang="en-US" sz="2000" dirty="0">
                <a:solidFill>
                  <a:srgbClr val="00B050"/>
                </a:solidFill>
                <a:latin typeface="Courier" pitchFamily="2" charset="0"/>
              </a:rPr>
              <a:t>) returns (stream </a:t>
            </a:r>
            <a:r>
              <a:rPr lang="en-US" sz="2000" dirty="0" err="1">
                <a:solidFill>
                  <a:srgbClr val="00B050"/>
                </a:solidFill>
                <a:latin typeface="Courier" pitchFamily="2" charset="0"/>
              </a:rPr>
              <a:t>QueryDataResponse</a:t>
            </a:r>
            <a:r>
              <a:rPr lang="en-US" sz="2000" dirty="0">
                <a:solidFill>
                  <a:srgbClr val="00B050"/>
                </a:solidFill>
                <a:latin typeface="Courier" pitchFamily="2" charset="0"/>
              </a:rPr>
              <a:t>)</a:t>
            </a:r>
            <a:r>
              <a:rPr lang="en-US" sz="2000" b="1" dirty="0">
                <a:solidFill>
                  <a:srgbClr val="00B050"/>
                </a:solidFill>
                <a:latin typeface="Courier" pitchFamily="2" charset="0"/>
              </a:rPr>
              <a:t>;</a:t>
            </a:r>
          </a:p>
          <a:p>
            <a:r>
              <a:rPr lang="en-US" sz="2000" dirty="0" err="1">
                <a:solidFill>
                  <a:srgbClr val="00B050"/>
                </a:solidFill>
                <a:latin typeface="Courier" pitchFamily="2" charset="0"/>
              </a:rPr>
              <a:t>rpc</a:t>
            </a:r>
            <a:r>
              <a:rPr lang="en-US" sz="2000" dirty="0">
                <a:solidFill>
                  <a:srgbClr val="00B050"/>
                </a:solidFill>
                <a:latin typeface="Courier" pitchFamily="2" charset="0"/>
              </a:rPr>
              <a:t> </a:t>
            </a:r>
            <a:r>
              <a:rPr lang="en-US" sz="2000" dirty="0" err="1">
                <a:solidFill>
                  <a:srgbClr val="00B050"/>
                </a:solidFill>
                <a:latin typeface="Courier" pitchFamily="2" charset="0"/>
              </a:rPr>
              <a:t>queryTable</a:t>
            </a:r>
            <a:r>
              <a:rPr lang="en-US" sz="2000" dirty="0">
                <a:solidFill>
                  <a:srgbClr val="00B050"/>
                </a:solidFill>
                <a:latin typeface="Courier" pitchFamily="2" charset="0"/>
              </a:rPr>
              <a:t>(</a:t>
            </a:r>
            <a:r>
              <a:rPr lang="en-US" sz="2000" dirty="0" err="1">
                <a:solidFill>
                  <a:srgbClr val="00B050"/>
                </a:solidFill>
                <a:latin typeface="Courier" pitchFamily="2" charset="0"/>
              </a:rPr>
              <a:t>QueryTableRequest</a:t>
            </a:r>
            <a:r>
              <a:rPr lang="en-US" sz="2000" dirty="0">
                <a:solidFill>
                  <a:srgbClr val="00B050"/>
                </a:solidFill>
                <a:latin typeface="Courier" pitchFamily="2" charset="0"/>
              </a:rPr>
              <a:t>) returns (</a:t>
            </a:r>
            <a:r>
              <a:rPr lang="en-US" sz="2000" dirty="0" err="1">
                <a:solidFill>
                  <a:srgbClr val="00B050"/>
                </a:solidFill>
                <a:latin typeface="Courier" pitchFamily="2" charset="0"/>
              </a:rPr>
              <a:t>QueryTableResponse</a:t>
            </a:r>
            <a:r>
              <a:rPr lang="en-US" sz="2000" dirty="0">
                <a:solidFill>
                  <a:srgbClr val="00B050"/>
                </a:solidFill>
                <a:latin typeface="Courier" pitchFamily="2" charset="0"/>
              </a:rPr>
              <a:t>)</a:t>
            </a:r>
            <a:r>
              <a:rPr lang="en-US" sz="2000" b="1" dirty="0">
                <a:solidFill>
                  <a:srgbClr val="00B050"/>
                </a:solidFill>
                <a:latin typeface="Courier" pitchFamily="2" charset="0"/>
              </a:rPr>
              <a:t>;</a:t>
            </a:r>
            <a:endParaRPr lang="en-US" sz="2000" dirty="0">
              <a:solidFill>
                <a:srgbClr val="00B050"/>
              </a:solidFill>
              <a:latin typeface="Courier" pitchFamily="2" charset="0"/>
            </a:endParaRPr>
          </a:p>
          <a:p>
            <a:r>
              <a:rPr lang="en-US" sz="2000" dirty="0" err="1">
                <a:solidFill>
                  <a:srgbClr val="00B050"/>
                </a:solidFill>
                <a:latin typeface="Courier" pitchFamily="2" charset="0"/>
              </a:rPr>
              <a:t>rpc</a:t>
            </a:r>
            <a:r>
              <a:rPr lang="en-US" sz="2000" dirty="0">
                <a:solidFill>
                  <a:srgbClr val="00B050"/>
                </a:solidFill>
                <a:latin typeface="Courier" pitchFamily="2" charset="0"/>
              </a:rPr>
              <a:t> </a:t>
            </a:r>
            <a:r>
              <a:rPr lang="en-US" sz="2000" dirty="0" err="1">
                <a:solidFill>
                  <a:srgbClr val="00B050"/>
                </a:solidFill>
                <a:latin typeface="Courier" pitchFamily="2" charset="0"/>
              </a:rPr>
              <a:t>queryMetadata</a:t>
            </a:r>
            <a:r>
              <a:rPr lang="en-US" sz="2000" dirty="0">
                <a:solidFill>
                  <a:srgbClr val="00B050"/>
                </a:solidFill>
                <a:latin typeface="Courier" pitchFamily="2" charset="0"/>
              </a:rPr>
              <a:t>(</a:t>
            </a:r>
            <a:r>
              <a:rPr lang="en-US" sz="2000" dirty="0" err="1">
                <a:solidFill>
                  <a:srgbClr val="00B050"/>
                </a:solidFill>
                <a:latin typeface="Courier" pitchFamily="2" charset="0"/>
              </a:rPr>
              <a:t>QueryMetadataRequest</a:t>
            </a:r>
            <a:r>
              <a:rPr lang="en-US" sz="2000" dirty="0">
                <a:solidFill>
                  <a:srgbClr val="00B050"/>
                </a:solidFill>
                <a:latin typeface="Courier" pitchFamily="2" charset="0"/>
              </a:rPr>
              <a:t>) returns (</a:t>
            </a:r>
            <a:r>
              <a:rPr lang="en-US" sz="2000" dirty="0" err="1">
                <a:solidFill>
                  <a:srgbClr val="00B050"/>
                </a:solidFill>
                <a:latin typeface="Courier" pitchFamily="2" charset="0"/>
              </a:rPr>
              <a:t>QueryMetadataResponse</a:t>
            </a:r>
            <a:r>
              <a:rPr lang="en-US" sz="2000" dirty="0">
                <a:solidFill>
                  <a:srgbClr val="00B050"/>
                </a:solidFill>
                <a:latin typeface="Courier" pitchFamily="2" charset="0"/>
              </a:rPr>
              <a:t>)</a:t>
            </a:r>
            <a:r>
              <a:rPr lang="en-US" sz="2000" b="1" dirty="0">
                <a:solidFill>
                  <a:srgbClr val="00B050"/>
                </a:solidFill>
                <a:latin typeface="Courier" pitchFamily="2" charset="0"/>
              </a:rPr>
              <a:t>;</a:t>
            </a:r>
            <a:endParaRPr lang="en-US" sz="2000" dirty="0">
              <a:solidFill>
                <a:srgbClr val="00B050"/>
              </a:solidFill>
              <a:highlight>
                <a:srgbClr val="000000"/>
              </a:highlight>
              <a:latin typeface="Courier" pitchFamily="2" charset="0"/>
            </a:endParaRPr>
          </a:p>
        </p:txBody>
      </p:sp>
      <p:sp>
        <p:nvSpPr>
          <p:cNvPr id="5" name="TextBox 4">
            <a:extLst>
              <a:ext uri="{FF2B5EF4-FFF2-40B4-BE49-F238E27FC236}">
                <a16:creationId xmlns:a16="http://schemas.microsoft.com/office/drawing/2014/main" id="{093C595C-8D5E-C50B-9F61-839604550718}"/>
              </a:ext>
            </a:extLst>
          </p:cNvPr>
          <p:cNvSpPr txBox="1"/>
          <p:nvPr/>
        </p:nvSpPr>
        <p:spPr>
          <a:xfrm>
            <a:off x="393108" y="4045589"/>
            <a:ext cx="3807035" cy="369332"/>
          </a:xfrm>
          <a:prstGeom prst="rect">
            <a:avLst/>
          </a:prstGeom>
          <a:noFill/>
        </p:spPr>
        <p:txBody>
          <a:bodyPr wrap="square" rtlCol="0">
            <a:spAutoFit/>
          </a:bodyPr>
          <a:lstStyle/>
          <a:p>
            <a:r>
              <a:rPr lang="en-US" b="1" i="1" dirty="0"/>
              <a:t>Sample Query Service API methods</a:t>
            </a:r>
          </a:p>
        </p:txBody>
      </p:sp>
      <p:pic>
        <p:nvPicPr>
          <p:cNvPr id="6" name="Picture 5" descr="A blue and white diamond with black text&#10;&#10;Description automatically generated">
            <a:extLst>
              <a:ext uri="{FF2B5EF4-FFF2-40B4-BE49-F238E27FC236}">
                <a16:creationId xmlns:a16="http://schemas.microsoft.com/office/drawing/2014/main" id="{5C6AB575-ACA1-2705-A6B8-AE4C6A866266}"/>
              </a:ext>
            </a:extLst>
          </p:cNvPr>
          <p:cNvPicPr>
            <a:picLocks noChangeAspect="1"/>
          </p:cNvPicPr>
          <p:nvPr/>
        </p:nvPicPr>
        <p:blipFill>
          <a:blip r:embed="rId2"/>
          <a:stretch>
            <a:fillRect/>
          </a:stretch>
        </p:blipFill>
        <p:spPr>
          <a:xfrm>
            <a:off x="9973720" y="169355"/>
            <a:ext cx="1698171" cy="950339"/>
          </a:xfrm>
          <a:prstGeom prst="rect">
            <a:avLst/>
          </a:prstGeom>
        </p:spPr>
      </p:pic>
    </p:spTree>
    <p:extLst>
      <p:ext uri="{BB962C8B-B14F-4D97-AF65-F5344CB8AC3E}">
        <p14:creationId xmlns:p14="http://schemas.microsoft.com/office/powerpoint/2010/main" val="36864658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05A339-EECC-E77D-51B0-F30DA93B773C}"/>
              </a:ext>
            </a:extLst>
          </p:cNvPr>
          <p:cNvSpPr>
            <a:spLocks noGrp="1"/>
          </p:cNvSpPr>
          <p:nvPr>
            <p:ph type="title"/>
          </p:nvPr>
        </p:nvSpPr>
        <p:spPr>
          <a:xfrm>
            <a:off x="187568" y="502920"/>
            <a:ext cx="3812815" cy="1463040"/>
          </a:xfrm>
        </p:spPr>
        <p:txBody>
          <a:bodyPr anchor="ctr">
            <a:noAutofit/>
          </a:bodyPr>
          <a:lstStyle/>
          <a:p>
            <a:r>
              <a:rPr lang="en-US" dirty="0"/>
              <a:t>MLDP Elements</a:t>
            </a:r>
            <a:br>
              <a:rPr lang="en-US" sz="4000" dirty="0"/>
            </a:br>
            <a:r>
              <a:rPr lang="en-US" sz="2400" dirty="0"/>
              <a:t>Data Platform / Core Services</a:t>
            </a:r>
            <a:br>
              <a:rPr lang="en-US" sz="2800" dirty="0"/>
            </a:br>
            <a:r>
              <a:rPr lang="en-US" sz="2000" i="1" dirty="0"/>
              <a:t>Annotation Service</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1B4317A-D62E-9146-34E9-6823EDF41D3A}"/>
              </a:ext>
            </a:extLst>
          </p:cNvPr>
          <p:cNvSpPr>
            <a:spLocks noGrp="1"/>
          </p:cNvSpPr>
          <p:nvPr>
            <p:ph idx="1"/>
          </p:nvPr>
        </p:nvSpPr>
        <p:spPr>
          <a:xfrm>
            <a:off x="533509" y="2023113"/>
            <a:ext cx="5303451" cy="2985891"/>
          </a:xfrm>
        </p:spPr>
        <p:txBody>
          <a:bodyPr anchor="ctr">
            <a:normAutofit/>
          </a:bodyPr>
          <a:lstStyle/>
          <a:p>
            <a:r>
              <a:rPr lang="en-US" sz="1800" dirty="0"/>
              <a:t>A Dataset is comprised of Data Blocks, each specifying PV(s) and time range.</a:t>
            </a:r>
          </a:p>
          <a:p>
            <a:r>
              <a:rPr lang="en-US" sz="1800" dirty="0"/>
              <a:t>The Annotation Service provides APIs for identifying</a:t>
            </a:r>
            <a:r>
              <a:rPr lang="en-US" sz="1800" baseline="0" dirty="0"/>
              <a:t> “Datasets” in the archive, adding annotations to them,</a:t>
            </a:r>
            <a:r>
              <a:rPr lang="en-US" sz="1800" dirty="0"/>
              <a:t> performing queries, and exporting datasets</a:t>
            </a:r>
          </a:p>
          <a:p>
            <a:r>
              <a:rPr lang="en-US" sz="1800" dirty="0"/>
              <a:t>A number of different types of annotations are supported (or planned), including basic descriptive information, links between related datasets, calculations, derived datasets, and provenance.</a:t>
            </a:r>
          </a:p>
        </p:txBody>
      </p:sp>
      <p:sp>
        <p:nvSpPr>
          <p:cNvPr id="4" name="Slide Number Placeholder 3">
            <a:extLst>
              <a:ext uri="{FF2B5EF4-FFF2-40B4-BE49-F238E27FC236}">
                <a16:creationId xmlns:a16="http://schemas.microsoft.com/office/drawing/2014/main" id="{87BBDC89-8E96-A9D8-5742-BBA6C4C7413F}"/>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smtClean="0"/>
              <a:pPr>
                <a:spcAft>
                  <a:spcPts val="600"/>
                </a:spcAft>
              </a:pPr>
              <a:t>15</a:t>
            </a:fld>
            <a:endParaRPr lang="en-US"/>
          </a:p>
        </p:txBody>
      </p:sp>
      <p:sp>
        <p:nvSpPr>
          <p:cNvPr id="11" name="TextBox 10">
            <a:extLst>
              <a:ext uri="{FF2B5EF4-FFF2-40B4-BE49-F238E27FC236}">
                <a16:creationId xmlns:a16="http://schemas.microsoft.com/office/drawing/2014/main" id="{5A89D746-364C-865F-2E93-1BA3FE59BA23}"/>
              </a:ext>
            </a:extLst>
          </p:cNvPr>
          <p:cNvSpPr txBox="1"/>
          <p:nvPr/>
        </p:nvSpPr>
        <p:spPr>
          <a:xfrm>
            <a:off x="393108" y="4986421"/>
            <a:ext cx="11351184" cy="1477328"/>
          </a:xfrm>
          <a:prstGeom prst="rect">
            <a:avLst/>
          </a:prstGeom>
          <a:solidFill>
            <a:schemeClr val="tx1"/>
          </a:solidFill>
        </p:spPr>
        <p:txBody>
          <a:bodyPr wrap="none" rtlCol="0">
            <a:spAutoFit/>
          </a:bodyPr>
          <a:lstStyle/>
          <a:p>
            <a:r>
              <a:rPr lang="en-US" dirty="0" err="1">
                <a:solidFill>
                  <a:srgbClr val="00B050"/>
                </a:solidFill>
                <a:latin typeface="Courier" pitchFamily="2" charset="0"/>
              </a:rPr>
              <a:t>rpc</a:t>
            </a:r>
            <a:r>
              <a:rPr lang="en-US" dirty="0">
                <a:solidFill>
                  <a:srgbClr val="00B050"/>
                </a:solidFill>
                <a:latin typeface="Courier" pitchFamily="2" charset="0"/>
              </a:rPr>
              <a:t> </a:t>
            </a:r>
            <a:r>
              <a:rPr lang="en-US" dirty="0" err="1">
                <a:solidFill>
                  <a:srgbClr val="00B050"/>
                </a:solidFill>
                <a:latin typeface="Courier" pitchFamily="2" charset="0"/>
              </a:rPr>
              <a:t>createDataSet</a:t>
            </a:r>
            <a:r>
              <a:rPr lang="en-US" dirty="0">
                <a:solidFill>
                  <a:srgbClr val="00B050"/>
                </a:solidFill>
                <a:latin typeface="Courier" pitchFamily="2" charset="0"/>
              </a:rPr>
              <a:t>(</a:t>
            </a:r>
            <a:r>
              <a:rPr lang="en-US" dirty="0" err="1">
                <a:solidFill>
                  <a:srgbClr val="00B050"/>
                </a:solidFill>
                <a:latin typeface="Courier" pitchFamily="2" charset="0"/>
              </a:rPr>
              <a:t>CreateDataSetRequest</a:t>
            </a:r>
            <a:r>
              <a:rPr lang="en-US" dirty="0">
                <a:solidFill>
                  <a:srgbClr val="00B050"/>
                </a:solidFill>
                <a:latin typeface="Courier" pitchFamily="2" charset="0"/>
              </a:rPr>
              <a:t>) returns (</a:t>
            </a:r>
            <a:r>
              <a:rPr lang="en-US" dirty="0" err="1">
                <a:solidFill>
                  <a:srgbClr val="00B050"/>
                </a:solidFill>
                <a:latin typeface="Courier" pitchFamily="2" charset="0"/>
              </a:rPr>
              <a:t>CreateDataSetResponse</a:t>
            </a:r>
            <a:r>
              <a:rPr lang="en-US" dirty="0">
                <a:solidFill>
                  <a:srgbClr val="00B050"/>
                </a:solidFill>
                <a:latin typeface="Courier" pitchFamily="2" charset="0"/>
              </a:rPr>
              <a:t>)</a:t>
            </a:r>
            <a:r>
              <a:rPr lang="en-US" b="1" dirty="0">
                <a:solidFill>
                  <a:srgbClr val="00B050"/>
                </a:solidFill>
                <a:latin typeface="Courier" pitchFamily="2" charset="0"/>
              </a:rPr>
              <a:t>;</a:t>
            </a:r>
          </a:p>
          <a:p>
            <a:r>
              <a:rPr lang="en-US" dirty="0" err="1">
                <a:solidFill>
                  <a:srgbClr val="00B050"/>
                </a:solidFill>
                <a:latin typeface="Courier" pitchFamily="2" charset="0"/>
              </a:rPr>
              <a:t>rpc</a:t>
            </a:r>
            <a:r>
              <a:rPr lang="en-US" dirty="0">
                <a:solidFill>
                  <a:srgbClr val="00B050"/>
                </a:solidFill>
                <a:latin typeface="Courier" pitchFamily="2" charset="0"/>
              </a:rPr>
              <a:t> </a:t>
            </a:r>
            <a:r>
              <a:rPr lang="en-US" dirty="0" err="1">
                <a:solidFill>
                  <a:srgbClr val="00B050"/>
                </a:solidFill>
                <a:latin typeface="Courier" pitchFamily="2" charset="0"/>
              </a:rPr>
              <a:t>queryDataSets</a:t>
            </a:r>
            <a:r>
              <a:rPr lang="en-US" dirty="0">
                <a:solidFill>
                  <a:srgbClr val="00B050"/>
                </a:solidFill>
                <a:latin typeface="Courier" pitchFamily="2" charset="0"/>
              </a:rPr>
              <a:t>(</a:t>
            </a:r>
            <a:r>
              <a:rPr lang="en-US" dirty="0" err="1">
                <a:solidFill>
                  <a:srgbClr val="00B050"/>
                </a:solidFill>
                <a:latin typeface="Courier" pitchFamily="2" charset="0"/>
              </a:rPr>
              <a:t>QueryDataSetsRequest</a:t>
            </a:r>
            <a:r>
              <a:rPr lang="en-US" dirty="0">
                <a:solidFill>
                  <a:srgbClr val="00B050"/>
                </a:solidFill>
                <a:latin typeface="Courier" pitchFamily="2" charset="0"/>
              </a:rPr>
              <a:t>) returns (</a:t>
            </a:r>
            <a:r>
              <a:rPr lang="en-US" dirty="0" err="1">
                <a:solidFill>
                  <a:srgbClr val="00B050"/>
                </a:solidFill>
                <a:latin typeface="Courier" pitchFamily="2" charset="0"/>
              </a:rPr>
              <a:t>QueryDataSetsResponse</a:t>
            </a:r>
            <a:r>
              <a:rPr lang="en-US" dirty="0">
                <a:solidFill>
                  <a:srgbClr val="00B050"/>
                </a:solidFill>
                <a:latin typeface="Courier" pitchFamily="2" charset="0"/>
              </a:rPr>
              <a:t>)</a:t>
            </a:r>
            <a:r>
              <a:rPr lang="en-US" b="1" dirty="0">
                <a:solidFill>
                  <a:srgbClr val="00B050"/>
                </a:solidFill>
                <a:latin typeface="Courier" pitchFamily="2" charset="0"/>
              </a:rPr>
              <a:t>;</a:t>
            </a:r>
            <a:endParaRPr lang="en-US" dirty="0">
              <a:solidFill>
                <a:srgbClr val="00B050"/>
              </a:solidFill>
              <a:latin typeface="Courier" pitchFamily="2" charset="0"/>
            </a:endParaRPr>
          </a:p>
          <a:p>
            <a:r>
              <a:rPr lang="en-US" dirty="0" err="1">
                <a:solidFill>
                  <a:srgbClr val="00B050"/>
                </a:solidFill>
                <a:latin typeface="Courier" pitchFamily="2" charset="0"/>
              </a:rPr>
              <a:t>rpc</a:t>
            </a:r>
            <a:r>
              <a:rPr lang="en-US" dirty="0">
                <a:solidFill>
                  <a:srgbClr val="00B050"/>
                </a:solidFill>
                <a:latin typeface="Courier" pitchFamily="2" charset="0"/>
              </a:rPr>
              <a:t> </a:t>
            </a:r>
            <a:r>
              <a:rPr lang="en-US" dirty="0" err="1">
                <a:solidFill>
                  <a:srgbClr val="00B050"/>
                </a:solidFill>
                <a:latin typeface="Courier" pitchFamily="2" charset="0"/>
              </a:rPr>
              <a:t>createAnnotation</a:t>
            </a:r>
            <a:r>
              <a:rPr lang="en-US" dirty="0">
                <a:solidFill>
                  <a:srgbClr val="00B050"/>
                </a:solidFill>
                <a:latin typeface="Courier" pitchFamily="2" charset="0"/>
              </a:rPr>
              <a:t>(</a:t>
            </a:r>
            <a:r>
              <a:rPr lang="en-US" dirty="0" err="1">
                <a:solidFill>
                  <a:srgbClr val="00B050"/>
                </a:solidFill>
                <a:latin typeface="Courier" pitchFamily="2" charset="0"/>
              </a:rPr>
              <a:t>CreateAnnotationRequest</a:t>
            </a:r>
            <a:r>
              <a:rPr lang="en-US" dirty="0">
                <a:solidFill>
                  <a:srgbClr val="00B050"/>
                </a:solidFill>
                <a:latin typeface="Courier" pitchFamily="2" charset="0"/>
              </a:rPr>
              <a:t>) returns (</a:t>
            </a:r>
            <a:r>
              <a:rPr lang="en-US" dirty="0" err="1">
                <a:solidFill>
                  <a:srgbClr val="00B050"/>
                </a:solidFill>
                <a:latin typeface="Courier" pitchFamily="2" charset="0"/>
              </a:rPr>
              <a:t>CreateAnnotationResponse</a:t>
            </a:r>
            <a:r>
              <a:rPr lang="en-US" dirty="0">
                <a:solidFill>
                  <a:srgbClr val="00B050"/>
                </a:solidFill>
                <a:latin typeface="Courier" pitchFamily="2" charset="0"/>
              </a:rPr>
              <a:t>)</a:t>
            </a:r>
            <a:r>
              <a:rPr lang="en-US" b="1" dirty="0">
                <a:solidFill>
                  <a:srgbClr val="00B050"/>
                </a:solidFill>
                <a:latin typeface="Courier" pitchFamily="2" charset="0"/>
              </a:rPr>
              <a:t>;</a:t>
            </a:r>
            <a:endParaRPr lang="en-US" dirty="0">
              <a:solidFill>
                <a:srgbClr val="00B050"/>
              </a:solidFill>
              <a:latin typeface="Courier" pitchFamily="2" charset="0"/>
            </a:endParaRPr>
          </a:p>
          <a:p>
            <a:r>
              <a:rPr lang="en-US" dirty="0" err="1">
                <a:solidFill>
                  <a:srgbClr val="00B050"/>
                </a:solidFill>
                <a:latin typeface="Courier" pitchFamily="2" charset="0"/>
              </a:rPr>
              <a:t>rpc</a:t>
            </a:r>
            <a:r>
              <a:rPr lang="en-US" dirty="0">
                <a:solidFill>
                  <a:srgbClr val="00B050"/>
                </a:solidFill>
                <a:latin typeface="Courier" pitchFamily="2" charset="0"/>
              </a:rPr>
              <a:t> </a:t>
            </a:r>
            <a:r>
              <a:rPr lang="en-US" dirty="0" err="1">
                <a:solidFill>
                  <a:srgbClr val="00B050"/>
                </a:solidFill>
                <a:latin typeface="Courier" pitchFamily="2" charset="0"/>
              </a:rPr>
              <a:t>queryAnnotations</a:t>
            </a:r>
            <a:r>
              <a:rPr lang="en-US" dirty="0">
                <a:solidFill>
                  <a:srgbClr val="00B050"/>
                </a:solidFill>
                <a:latin typeface="Courier" pitchFamily="2" charset="0"/>
              </a:rPr>
              <a:t>(</a:t>
            </a:r>
            <a:r>
              <a:rPr lang="en-US" dirty="0" err="1">
                <a:solidFill>
                  <a:srgbClr val="00B050"/>
                </a:solidFill>
                <a:latin typeface="Courier" pitchFamily="2" charset="0"/>
              </a:rPr>
              <a:t>QueryAnnotationsRequest</a:t>
            </a:r>
            <a:r>
              <a:rPr lang="en-US" dirty="0">
                <a:solidFill>
                  <a:srgbClr val="00B050"/>
                </a:solidFill>
                <a:latin typeface="Courier" pitchFamily="2" charset="0"/>
              </a:rPr>
              <a:t>) returns (</a:t>
            </a:r>
            <a:r>
              <a:rPr lang="en-US" dirty="0" err="1">
                <a:solidFill>
                  <a:srgbClr val="00B050"/>
                </a:solidFill>
                <a:latin typeface="Courier" pitchFamily="2" charset="0"/>
              </a:rPr>
              <a:t>QueryAnnotationsResponse</a:t>
            </a:r>
            <a:r>
              <a:rPr lang="en-US" dirty="0">
                <a:solidFill>
                  <a:srgbClr val="00B050"/>
                </a:solidFill>
                <a:latin typeface="Courier" pitchFamily="2" charset="0"/>
              </a:rPr>
              <a:t>)</a:t>
            </a:r>
            <a:r>
              <a:rPr lang="en-US" b="1" dirty="0">
                <a:solidFill>
                  <a:srgbClr val="00B050"/>
                </a:solidFill>
                <a:latin typeface="Courier" pitchFamily="2" charset="0"/>
              </a:rPr>
              <a:t>;</a:t>
            </a:r>
          </a:p>
          <a:p>
            <a:r>
              <a:rPr lang="en-US" dirty="0" err="1">
                <a:solidFill>
                  <a:srgbClr val="00B050"/>
                </a:solidFill>
                <a:latin typeface="Courier" pitchFamily="2" charset="0"/>
              </a:rPr>
              <a:t>rpc</a:t>
            </a:r>
            <a:r>
              <a:rPr lang="en-US" dirty="0">
                <a:solidFill>
                  <a:srgbClr val="00B050"/>
                </a:solidFill>
                <a:latin typeface="Courier" pitchFamily="2" charset="0"/>
              </a:rPr>
              <a:t> </a:t>
            </a:r>
            <a:r>
              <a:rPr lang="en-US" dirty="0" err="1">
                <a:solidFill>
                  <a:srgbClr val="00B050"/>
                </a:solidFill>
                <a:latin typeface="Courier" pitchFamily="2" charset="0"/>
              </a:rPr>
              <a:t>exportDataSet</a:t>
            </a:r>
            <a:r>
              <a:rPr lang="en-US" dirty="0">
                <a:solidFill>
                  <a:srgbClr val="00B050"/>
                </a:solidFill>
                <a:latin typeface="Courier" pitchFamily="2" charset="0"/>
              </a:rPr>
              <a:t>(</a:t>
            </a:r>
            <a:r>
              <a:rPr lang="en-US" dirty="0" err="1">
                <a:solidFill>
                  <a:srgbClr val="00B050"/>
                </a:solidFill>
                <a:latin typeface="Courier" pitchFamily="2" charset="0"/>
              </a:rPr>
              <a:t>ExportDataSetRequest</a:t>
            </a:r>
            <a:r>
              <a:rPr lang="en-US" dirty="0">
                <a:solidFill>
                  <a:srgbClr val="00B050"/>
                </a:solidFill>
                <a:latin typeface="Courier" pitchFamily="2" charset="0"/>
              </a:rPr>
              <a:t>) returns (</a:t>
            </a:r>
            <a:r>
              <a:rPr lang="en-US" dirty="0" err="1">
                <a:solidFill>
                  <a:srgbClr val="00B050"/>
                </a:solidFill>
                <a:latin typeface="Courier" pitchFamily="2" charset="0"/>
              </a:rPr>
              <a:t>ExportDataSetResponse</a:t>
            </a:r>
            <a:r>
              <a:rPr lang="en-US" dirty="0">
                <a:solidFill>
                  <a:srgbClr val="00B050"/>
                </a:solidFill>
                <a:latin typeface="Courier" pitchFamily="2" charset="0"/>
              </a:rPr>
              <a:t>)</a:t>
            </a:r>
            <a:r>
              <a:rPr lang="en-US" b="1" dirty="0">
                <a:solidFill>
                  <a:srgbClr val="00B050"/>
                </a:solidFill>
                <a:latin typeface="Courier" pitchFamily="2" charset="0"/>
              </a:rPr>
              <a:t>;</a:t>
            </a:r>
          </a:p>
        </p:txBody>
      </p:sp>
      <p:pic>
        <p:nvPicPr>
          <p:cNvPr id="5" name="Picture 4" descr="A diagram of a diagram of a domain&#10;&#10;Description automatically generated with medium confidence">
            <a:extLst>
              <a:ext uri="{FF2B5EF4-FFF2-40B4-BE49-F238E27FC236}">
                <a16:creationId xmlns:a16="http://schemas.microsoft.com/office/drawing/2014/main" id="{E2DA0493-98AD-0053-6DB8-65DE172F5E7A}"/>
              </a:ext>
            </a:extLst>
          </p:cNvPr>
          <p:cNvPicPr>
            <a:picLocks noChangeAspect="1"/>
          </p:cNvPicPr>
          <p:nvPr/>
        </p:nvPicPr>
        <p:blipFill rotWithShape="1">
          <a:blip r:embed="rId2">
            <a:extLst>
              <a:ext uri="{28A0092B-C50C-407E-A947-70E740481C1C}">
                <a14:useLocalDpi xmlns:a14="http://schemas.microsoft.com/office/drawing/2010/main" val="0"/>
              </a:ext>
            </a:extLst>
          </a:blip>
          <a:srcRect t="9963" r="9219"/>
          <a:stretch/>
        </p:blipFill>
        <p:spPr>
          <a:xfrm>
            <a:off x="5709919" y="1059889"/>
            <a:ext cx="6372353" cy="3739857"/>
          </a:xfrm>
          <a:prstGeom prst="rect">
            <a:avLst/>
          </a:prstGeom>
        </p:spPr>
      </p:pic>
      <p:pic>
        <p:nvPicPr>
          <p:cNvPr id="6" name="Picture 5" descr="A blue and white diamond with black text&#10;&#10;Description automatically generated">
            <a:extLst>
              <a:ext uri="{FF2B5EF4-FFF2-40B4-BE49-F238E27FC236}">
                <a16:creationId xmlns:a16="http://schemas.microsoft.com/office/drawing/2014/main" id="{A9A343DA-6C8C-480A-9773-224018AFEC4E}"/>
              </a:ext>
            </a:extLst>
          </p:cNvPr>
          <p:cNvPicPr>
            <a:picLocks noChangeAspect="1"/>
          </p:cNvPicPr>
          <p:nvPr/>
        </p:nvPicPr>
        <p:blipFill>
          <a:blip r:embed="rId3"/>
          <a:stretch>
            <a:fillRect/>
          </a:stretch>
        </p:blipFill>
        <p:spPr>
          <a:xfrm>
            <a:off x="10306261" y="78569"/>
            <a:ext cx="1698171" cy="950339"/>
          </a:xfrm>
          <a:prstGeom prst="rect">
            <a:avLst/>
          </a:prstGeom>
        </p:spPr>
      </p:pic>
    </p:spTree>
    <p:extLst>
      <p:ext uri="{BB962C8B-B14F-4D97-AF65-F5344CB8AC3E}">
        <p14:creationId xmlns:p14="http://schemas.microsoft.com/office/powerpoint/2010/main" val="23011315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E02A97-E600-FF37-3ADA-2D2DA70BA4EB}"/>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Survey of MLDP Elements</a:t>
            </a:r>
          </a:p>
        </p:txBody>
      </p:sp>
      <p:sp>
        <p:nvSpPr>
          <p:cNvPr id="6" name="Slide Number Placeholder 5">
            <a:extLst>
              <a:ext uri="{FF2B5EF4-FFF2-40B4-BE49-F238E27FC236}">
                <a16:creationId xmlns:a16="http://schemas.microsoft.com/office/drawing/2014/main" id="{29677BE7-DED5-757F-69A6-1AA2F5A4655E}"/>
              </a:ext>
            </a:extLst>
          </p:cNvPr>
          <p:cNvSpPr>
            <a:spLocks noGrp="1"/>
          </p:cNvSpPr>
          <p:nvPr>
            <p:ph type="sldNum" sz="quarter" idx="12"/>
          </p:nvPr>
        </p:nvSpPr>
        <p:spPr>
          <a:xfrm>
            <a:off x="11704320" y="6455664"/>
            <a:ext cx="448056" cy="365125"/>
          </a:xfrm>
        </p:spPr>
        <p:txBody>
          <a:bodyPr>
            <a:normAutofit/>
          </a:bodyPr>
          <a:lstStyle/>
          <a:p>
            <a:pPr>
              <a:spcAft>
                <a:spcPts val="600"/>
              </a:spcAft>
            </a:pPr>
            <a:fld id="{E3BA4553-FA8E-2441-8109-D32DDCF7B537}" type="slidenum">
              <a:rPr lang="en-US" sz="1100">
                <a:solidFill>
                  <a:schemeClr val="tx1">
                    <a:lumMod val="50000"/>
                    <a:lumOff val="50000"/>
                  </a:schemeClr>
                </a:solidFill>
              </a:rPr>
              <a:pPr>
                <a:spcAft>
                  <a:spcPts val="600"/>
                </a:spcAft>
              </a:pPr>
              <a:t>16</a:t>
            </a:fld>
            <a:endParaRPr lang="en-US" sz="1100">
              <a:solidFill>
                <a:schemeClr val="tx1">
                  <a:lumMod val="50000"/>
                  <a:lumOff val="50000"/>
                </a:schemeClr>
              </a:solidFill>
            </a:endParaRPr>
          </a:p>
        </p:txBody>
      </p:sp>
      <p:graphicFrame>
        <p:nvGraphicFramePr>
          <p:cNvPr id="19" name="Content Placeholder 2">
            <a:extLst>
              <a:ext uri="{FF2B5EF4-FFF2-40B4-BE49-F238E27FC236}">
                <a16:creationId xmlns:a16="http://schemas.microsoft.com/office/drawing/2014/main" id="{81FF693D-1389-8C62-3EB5-283F4C0108FC}"/>
              </a:ext>
            </a:extLst>
          </p:cNvPr>
          <p:cNvGraphicFramePr>
            <a:graphicFrameLocks noGrp="1"/>
          </p:cNvGraphicFramePr>
          <p:nvPr>
            <p:ph idx="1"/>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Up Arrow 3">
            <a:extLst>
              <a:ext uri="{FF2B5EF4-FFF2-40B4-BE49-F238E27FC236}">
                <a16:creationId xmlns:a16="http://schemas.microsoft.com/office/drawing/2014/main" id="{53FBC279-B685-FAD9-FE54-B93A3E3C7CFE}"/>
              </a:ext>
            </a:extLst>
          </p:cNvPr>
          <p:cNvSpPr/>
          <p:nvPr/>
        </p:nvSpPr>
        <p:spPr>
          <a:xfrm>
            <a:off x="5865654" y="4208981"/>
            <a:ext cx="484632" cy="978408"/>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8010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E02A97-E600-FF37-3ADA-2D2DA70BA4EB}"/>
              </a:ext>
            </a:extLst>
          </p:cNvPr>
          <p:cNvSpPr>
            <a:spLocks noGrp="1"/>
          </p:cNvSpPr>
          <p:nvPr>
            <p:ph type="title"/>
          </p:nvPr>
        </p:nvSpPr>
        <p:spPr>
          <a:xfrm>
            <a:off x="399288" y="548640"/>
            <a:ext cx="4051457" cy="5431536"/>
          </a:xfrm>
        </p:spPr>
        <p:txBody>
          <a:bodyPr>
            <a:normAutofit/>
          </a:bodyPr>
          <a:lstStyle/>
          <a:p>
            <a:r>
              <a:rPr lang="en-US" sz="4800" dirty="0"/>
              <a:t>MLDP Elements</a:t>
            </a:r>
            <a:br>
              <a:rPr lang="en-US" sz="4800" dirty="0"/>
            </a:br>
            <a:r>
              <a:rPr lang="en-US" sz="3200" dirty="0"/>
              <a:t>API</a:t>
            </a:r>
            <a:endParaRPr lang="en-US" sz="5400" dirty="0"/>
          </a:p>
        </p:txBody>
      </p:sp>
      <p:sp>
        <p:nvSpPr>
          <p:cNvPr id="17"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85CF84F-8743-4F48-E62E-641A2DBF499A}"/>
              </a:ext>
            </a:extLst>
          </p:cNvPr>
          <p:cNvSpPr>
            <a:spLocks noGrp="1"/>
          </p:cNvSpPr>
          <p:nvPr>
            <p:ph idx="1"/>
          </p:nvPr>
        </p:nvSpPr>
        <p:spPr>
          <a:xfrm>
            <a:off x="5126418" y="548640"/>
            <a:ext cx="6224335" cy="5636786"/>
          </a:xfrm>
        </p:spPr>
        <p:txBody>
          <a:bodyPr anchor="ctr">
            <a:normAutofit/>
          </a:bodyPr>
          <a:lstStyle/>
          <a:p>
            <a:r>
              <a:rPr lang="en-US" sz="1800" dirty="0"/>
              <a:t>The </a:t>
            </a:r>
            <a:r>
              <a:rPr lang="en-US" sz="1800" dirty="0" err="1"/>
              <a:t>gRPC</a:t>
            </a:r>
            <a:r>
              <a:rPr lang="en-US" sz="1800" dirty="0"/>
              <a:t> communication framework was originally developed by Google for use in connecting microservices. </a:t>
            </a:r>
          </a:p>
          <a:p>
            <a:r>
              <a:rPr lang="en-US" sz="1800" dirty="0"/>
              <a:t>It uses HTTP/2 for transport, and Protocol Buffers as both the interface definition language and message interchange format.</a:t>
            </a:r>
          </a:p>
          <a:p>
            <a:r>
              <a:rPr lang="en-US" sz="1800" dirty="0"/>
              <a:t>Supports simple unary single request / response APIs as well as unidirectional and bidirectional streaming.</a:t>
            </a:r>
          </a:p>
          <a:p>
            <a:r>
              <a:rPr lang="en-US" sz="1800" dirty="0"/>
              <a:t>We chose </a:t>
            </a:r>
            <a:r>
              <a:rPr lang="en-US" sz="1800" dirty="0" err="1"/>
              <a:t>gRPC</a:t>
            </a:r>
            <a:r>
              <a:rPr lang="en-US" sz="1800" dirty="0"/>
              <a:t> for the Data Platform API because it can meet our performance requirements for data ingestion, provides bindings for virtually any programming language, and supports a variety of application styles.</a:t>
            </a:r>
          </a:p>
        </p:txBody>
      </p:sp>
      <p:sp>
        <p:nvSpPr>
          <p:cNvPr id="6" name="Slide Number Placeholder 5">
            <a:extLst>
              <a:ext uri="{FF2B5EF4-FFF2-40B4-BE49-F238E27FC236}">
                <a16:creationId xmlns:a16="http://schemas.microsoft.com/office/drawing/2014/main" id="{29677BE7-DED5-757F-69A6-1AA2F5A4655E}"/>
              </a:ext>
            </a:extLst>
          </p:cNvPr>
          <p:cNvSpPr>
            <a:spLocks noGrp="1"/>
          </p:cNvSpPr>
          <p:nvPr>
            <p:ph type="sldNum" sz="quarter" idx="12"/>
          </p:nvPr>
        </p:nvSpPr>
        <p:spPr/>
        <p:txBody>
          <a:bodyPr/>
          <a:lstStyle/>
          <a:p>
            <a:fld id="{E3BA4553-FA8E-2441-8109-D32DDCF7B537}" type="slidenum">
              <a:rPr lang="en-US" smtClean="0"/>
              <a:t>17</a:t>
            </a:fld>
            <a:endParaRPr lang="en-US"/>
          </a:p>
        </p:txBody>
      </p:sp>
      <p:pic>
        <p:nvPicPr>
          <p:cNvPr id="4" name="Picture 3">
            <a:extLst>
              <a:ext uri="{FF2B5EF4-FFF2-40B4-BE49-F238E27FC236}">
                <a16:creationId xmlns:a16="http://schemas.microsoft.com/office/drawing/2014/main" id="{1B37C976-C488-F06F-8CB5-56A8F6B2DC31}"/>
              </a:ext>
            </a:extLst>
          </p:cNvPr>
          <p:cNvPicPr>
            <a:picLocks noChangeAspect="1"/>
          </p:cNvPicPr>
          <p:nvPr/>
        </p:nvPicPr>
        <p:blipFill>
          <a:blip r:embed="rId2"/>
          <a:srcRect/>
          <a:stretch/>
        </p:blipFill>
        <p:spPr>
          <a:xfrm>
            <a:off x="10306261" y="80015"/>
            <a:ext cx="1698171" cy="947446"/>
          </a:xfrm>
          <a:prstGeom prst="rect">
            <a:avLst/>
          </a:prstGeom>
        </p:spPr>
      </p:pic>
    </p:spTree>
    <p:extLst>
      <p:ext uri="{BB962C8B-B14F-4D97-AF65-F5344CB8AC3E}">
        <p14:creationId xmlns:p14="http://schemas.microsoft.com/office/powerpoint/2010/main" val="1170719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AEFD13-5F7C-5B60-828E-615BB97D0C81}"/>
              </a:ext>
            </a:extLst>
          </p:cNvPr>
          <p:cNvSpPr>
            <a:spLocks noGrp="1"/>
          </p:cNvSpPr>
          <p:nvPr>
            <p:ph type="title"/>
          </p:nvPr>
        </p:nvSpPr>
        <p:spPr>
          <a:xfrm>
            <a:off x="492935" y="624713"/>
            <a:ext cx="5489266" cy="1407445"/>
          </a:xfrm>
        </p:spPr>
        <p:txBody>
          <a:bodyPr anchor="b">
            <a:normAutofit/>
          </a:bodyPr>
          <a:lstStyle/>
          <a:p>
            <a:r>
              <a:rPr lang="en-US" sz="5400" dirty="0"/>
              <a:t>MLDP Elements</a:t>
            </a:r>
            <a:br>
              <a:rPr lang="en-US" sz="5400" dirty="0"/>
            </a:br>
            <a:r>
              <a:rPr lang="en-US" sz="3200" dirty="0"/>
              <a:t>API: Heterogeneous Data</a:t>
            </a:r>
            <a:endParaRPr lang="en-US" sz="5400" dirty="0"/>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1A5A9418-EFEF-E41A-DABA-D75C2F346488}"/>
              </a:ext>
            </a:extLst>
          </p:cNvPr>
          <p:cNvSpPr>
            <a:spLocks noGrp="1"/>
          </p:cNvSpPr>
          <p:nvPr>
            <p:ph type="sldNum" sz="quarter" idx="12"/>
          </p:nvPr>
        </p:nvSpPr>
        <p:spPr/>
        <p:txBody>
          <a:bodyPr/>
          <a:lstStyle/>
          <a:p>
            <a:fld id="{E3BA4553-FA8E-2441-8109-D32DDCF7B537}" type="slidenum">
              <a:rPr lang="en-US" smtClean="0"/>
              <a:t>18</a:t>
            </a:fld>
            <a:endParaRPr lang="en-US"/>
          </a:p>
        </p:txBody>
      </p:sp>
      <p:sp>
        <p:nvSpPr>
          <p:cNvPr id="3" name="Content Placeholder 2">
            <a:extLst>
              <a:ext uri="{FF2B5EF4-FFF2-40B4-BE49-F238E27FC236}">
                <a16:creationId xmlns:a16="http://schemas.microsoft.com/office/drawing/2014/main" id="{5BA9347F-E26E-0FD6-A5CC-5A616DCD3FCB}"/>
              </a:ext>
            </a:extLst>
          </p:cNvPr>
          <p:cNvSpPr>
            <a:spLocks noGrp="1"/>
          </p:cNvSpPr>
          <p:nvPr>
            <p:ph idx="1"/>
          </p:nvPr>
        </p:nvSpPr>
        <p:spPr>
          <a:xfrm>
            <a:off x="178676" y="3077849"/>
            <a:ext cx="5803525" cy="2646295"/>
          </a:xfrm>
        </p:spPr>
        <p:txBody>
          <a:bodyPr>
            <a:normAutofit fontScale="92500" lnSpcReduction="20000"/>
          </a:bodyPr>
          <a:lstStyle/>
          <a:p>
            <a:r>
              <a:rPr lang="en-US" sz="2000" dirty="0"/>
              <a:t>The API defines type “</a:t>
            </a:r>
            <a:r>
              <a:rPr lang="en-US" sz="2000" dirty="0" err="1"/>
              <a:t>DataValue</a:t>
            </a:r>
            <a:r>
              <a:rPr lang="en-US" sz="2000" dirty="0"/>
              <a:t>” to represent a range of heterogeneous data types for use in the ingestion and query interfaces ranging from simple scalar data types to complex types including multi-dimensional arrays, structures, and images.</a:t>
            </a:r>
          </a:p>
          <a:p>
            <a:r>
              <a:rPr lang="en-US" sz="2000" dirty="0"/>
              <a:t>Each </a:t>
            </a:r>
            <a:r>
              <a:rPr lang="en-US" sz="2000" dirty="0" err="1"/>
              <a:t>DataValue</a:t>
            </a:r>
            <a:r>
              <a:rPr lang="en-US" sz="2000" dirty="0"/>
              <a:t> can optionally include “</a:t>
            </a:r>
            <a:r>
              <a:rPr lang="en-US" sz="2000" dirty="0" err="1"/>
              <a:t>ValueStatus</a:t>
            </a:r>
            <a:r>
              <a:rPr lang="en-US" sz="2000" dirty="0"/>
              <a:t>” information captured from the control system.</a:t>
            </a:r>
          </a:p>
          <a:p>
            <a:r>
              <a:rPr lang="en-US" sz="2000" dirty="0"/>
              <a:t>Times are represented using components for epoch second and nanoseconds (a third component could be added for finer resolution).</a:t>
            </a:r>
          </a:p>
        </p:txBody>
      </p:sp>
      <p:pic>
        <p:nvPicPr>
          <p:cNvPr id="4" name="Picture 3">
            <a:extLst>
              <a:ext uri="{FF2B5EF4-FFF2-40B4-BE49-F238E27FC236}">
                <a16:creationId xmlns:a16="http://schemas.microsoft.com/office/drawing/2014/main" id="{8BCAAD3F-D7B0-8415-BBFB-65D2718BB661}"/>
              </a:ext>
            </a:extLst>
          </p:cNvPr>
          <p:cNvPicPr>
            <a:picLocks noChangeAspect="1"/>
          </p:cNvPicPr>
          <p:nvPr/>
        </p:nvPicPr>
        <p:blipFill>
          <a:blip r:embed="rId2"/>
          <a:stretch>
            <a:fillRect/>
          </a:stretch>
        </p:blipFill>
        <p:spPr>
          <a:xfrm>
            <a:off x="6285597" y="1536254"/>
            <a:ext cx="5474607" cy="3716097"/>
          </a:xfrm>
          <a:prstGeom prst="rect">
            <a:avLst/>
          </a:prstGeom>
        </p:spPr>
      </p:pic>
      <p:pic>
        <p:nvPicPr>
          <p:cNvPr id="5" name="Picture 4">
            <a:extLst>
              <a:ext uri="{FF2B5EF4-FFF2-40B4-BE49-F238E27FC236}">
                <a16:creationId xmlns:a16="http://schemas.microsoft.com/office/drawing/2014/main" id="{AEDAA33F-F247-EC2C-B5F6-3C3CA0F80975}"/>
              </a:ext>
            </a:extLst>
          </p:cNvPr>
          <p:cNvPicPr>
            <a:picLocks noChangeAspect="1"/>
          </p:cNvPicPr>
          <p:nvPr/>
        </p:nvPicPr>
        <p:blipFill>
          <a:blip r:embed="rId3"/>
          <a:srcRect/>
          <a:stretch/>
        </p:blipFill>
        <p:spPr>
          <a:xfrm>
            <a:off x="10306261" y="80015"/>
            <a:ext cx="1698171" cy="947446"/>
          </a:xfrm>
          <a:prstGeom prst="rect">
            <a:avLst/>
          </a:prstGeom>
        </p:spPr>
      </p:pic>
    </p:spTree>
    <p:extLst>
      <p:ext uri="{BB962C8B-B14F-4D97-AF65-F5344CB8AC3E}">
        <p14:creationId xmlns:p14="http://schemas.microsoft.com/office/powerpoint/2010/main" val="2538296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E02A97-E600-FF37-3ADA-2D2DA70BA4EB}"/>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Survey of MLDP Elements</a:t>
            </a:r>
          </a:p>
        </p:txBody>
      </p:sp>
      <p:sp>
        <p:nvSpPr>
          <p:cNvPr id="6" name="Slide Number Placeholder 5">
            <a:extLst>
              <a:ext uri="{FF2B5EF4-FFF2-40B4-BE49-F238E27FC236}">
                <a16:creationId xmlns:a16="http://schemas.microsoft.com/office/drawing/2014/main" id="{29677BE7-DED5-757F-69A6-1AA2F5A4655E}"/>
              </a:ext>
            </a:extLst>
          </p:cNvPr>
          <p:cNvSpPr>
            <a:spLocks noGrp="1"/>
          </p:cNvSpPr>
          <p:nvPr>
            <p:ph type="sldNum" sz="quarter" idx="12"/>
          </p:nvPr>
        </p:nvSpPr>
        <p:spPr>
          <a:xfrm>
            <a:off x="11704320" y="6455664"/>
            <a:ext cx="448056" cy="365125"/>
          </a:xfrm>
        </p:spPr>
        <p:txBody>
          <a:bodyPr>
            <a:normAutofit/>
          </a:bodyPr>
          <a:lstStyle/>
          <a:p>
            <a:pPr>
              <a:spcAft>
                <a:spcPts val="600"/>
              </a:spcAft>
            </a:pPr>
            <a:fld id="{E3BA4553-FA8E-2441-8109-D32DDCF7B537}" type="slidenum">
              <a:rPr lang="en-US" sz="1100">
                <a:solidFill>
                  <a:schemeClr val="tx1">
                    <a:lumMod val="50000"/>
                    <a:lumOff val="50000"/>
                  </a:schemeClr>
                </a:solidFill>
              </a:rPr>
              <a:pPr>
                <a:spcAft>
                  <a:spcPts val="600"/>
                </a:spcAft>
              </a:pPr>
              <a:t>19</a:t>
            </a:fld>
            <a:endParaRPr lang="en-US" sz="1100">
              <a:solidFill>
                <a:schemeClr val="tx1">
                  <a:lumMod val="50000"/>
                  <a:lumOff val="50000"/>
                </a:schemeClr>
              </a:solidFill>
            </a:endParaRPr>
          </a:p>
        </p:txBody>
      </p:sp>
      <p:graphicFrame>
        <p:nvGraphicFramePr>
          <p:cNvPr id="19" name="Content Placeholder 2">
            <a:extLst>
              <a:ext uri="{FF2B5EF4-FFF2-40B4-BE49-F238E27FC236}">
                <a16:creationId xmlns:a16="http://schemas.microsoft.com/office/drawing/2014/main" id="{81FF693D-1389-8C62-3EB5-283F4C0108FC}"/>
              </a:ext>
            </a:extLst>
          </p:cNvPr>
          <p:cNvGraphicFramePr>
            <a:graphicFrameLocks noGrp="1"/>
          </p:cNvGraphicFramePr>
          <p:nvPr>
            <p:ph idx="1"/>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Up Arrow 3">
            <a:extLst>
              <a:ext uri="{FF2B5EF4-FFF2-40B4-BE49-F238E27FC236}">
                <a16:creationId xmlns:a16="http://schemas.microsoft.com/office/drawing/2014/main" id="{53FBC279-B685-FAD9-FE54-B93A3E3C7CFE}"/>
              </a:ext>
            </a:extLst>
          </p:cNvPr>
          <p:cNvSpPr/>
          <p:nvPr/>
        </p:nvSpPr>
        <p:spPr>
          <a:xfrm>
            <a:off x="7445072" y="4208981"/>
            <a:ext cx="484632" cy="978408"/>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7336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descr="A blue and green lines&#10;&#10;Description automatically generated">
            <a:extLst>
              <a:ext uri="{FF2B5EF4-FFF2-40B4-BE49-F238E27FC236}">
                <a16:creationId xmlns:a16="http://schemas.microsoft.com/office/drawing/2014/main" id="{BD395CEB-C02D-1C75-C6AF-14DD25FB13FF}"/>
              </a:ext>
            </a:extLst>
          </p:cNvPr>
          <p:cNvPicPr>
            <a:picLocks noChangeAspect="1"/>
          </p:cNvPicPr>
          <p:nvPr/>
        </p:nvPicPr>
        <p:blipFill>
          <a:blip r:embed="rId2">
            <a:duotone>
              <a:schemeClr val="bg2">
                <a:shade val="45000"/>
                <a:satMod val="135000"/>
              </a:schemeClr>
              <a:prstClr val="white"/>
            </a:duotone>
          </a:blip>
          <a:srcRect b="15730"/>
          <a:stretch/>
        </p:blipFill>
        <p:spPr>
          <a:xfrm>
            <a:off x="20" y="10"/>
            <a:ext cx="12191980" cy="6857990"/>
          </a:xfrm>
          <a:prstGeom prst="rect">
            <a:avLst/>
          </a:prstGeom>
        </p:spPr>
      </p:pic>
      <p:sp>
        <p:nvSpPr>
          <p:cNvPr id="26" name="Rectangle 25">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838200" y="365125"/>
            <a:ext cx="10515600" cy="1325563"/>
          </a:xfrm>
        </p:spPr>
        <p:txBody>
          <a:bodyPr>
            <a:normAutofit/>
          </a:bodyPr>
          <a:lstStyle/>
          <a:p>
            <a:r>
              <a:rPr lang="en-US"/>
              <a:t>Topics</a:t>
            </a:r>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2</a:t>
            </a:fld>
            <a:endParaRPr lang="en-US"/>
          </a:p>
        </p:txBody>
      </p:sp>
      <p:graphicFrame>
        <p:nvGraphicFramePr>
          <p:cNvPr id="21" name="Content Placeholder 2">
            <a:extLst>
              <a:ext uri="{FF2B5EF4-FFF2-40B4-BE49-F238E27FC236}">
                <a16:creationId xmlns:a16="http://schemas.microsoft.com/office/drawing/2014/main" id="{C6C381A3-6A52-0A40-9D1B-CA859DDC3531}"/>
              </a:ext>
            </a:extLst>
          </p:cNvPr>
          <p:cNvGraphicFramePr>
            <a:graphicFrameLocks noGrp="1"/>
          </p:cNvGraphicFramePr>
          <p:nvPr>
            <p:ph idx="1"/>
            <p:extLst>
              <p:ext uri="{D42A27DB-BD31-4B8C-83A1-F6EECF244321}">
                <p14:modId xmlns:p14="http://schemas.microsoft.com/office/powerpoint/2010/main" val="145587142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ight Arrow 4">
            <a:extLst>
              <a:ext uri="{FF2B5EF4-FFF2-40B4-BE49-F238E27FC236}">
                <a16:creationId xmlns:a16="http://schemas.microsoft.com/office/drawing/2014/main" id="{BD183988-B7C0-95C7-2489-3E478DC32F53}"/>
              </a:ext>
            </a:extLst>
          </p:cNvPr>
          <p:cNvSpPr/>
          <p:nvPr/>
        </p:nvSpPr>
        <p:spPr>
          <a:xfrm>
            <a:off x="71254" y="2113814"/>
            <a:ext cx="755071" cy="4868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38464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A7C50F-3E74-5616-5B41-70549A795E5D}"/>
              </a:ext>
            </a:extLst>
          </p:cNvPr>
          <p:cNvSpPr>
            <a:spLocks noGrp="1"/>
          </p:cNvSpPr>
          <p:nvPr>
            <p:ph type="title"/>
          </p:nvPr>
        </p:nvSpPr>
        <p:spPr>
          <a:xfrm>
            <a:off x="838200" y="365125"/>
            <a:ext cx="10515600" cy="1325563"/>
          </a:xfrm>
        </p:spPr>
        <p:txBody>
          <a:bodyPr>
            <a:normAutofit/>
          </a:bodyPr>
          <a:lstStyle/>
          <a:p>
            <a:r>
              <a:rPr lang="en-US" sz="4200" dirty="0"/>
              <a:t>MLDP Elements</a:t>
            </a:r>
            <a:br>
              <a:rPr lang="en-US" sz="4200" dirty="0"/>
            </a:br>
            <a:r>
              <a:rPr lang="en-US" sz="2400" dirty="0"/>
              <a:t>Client Libraries</a:t>
            </a:r>
          </a:p>
        </p:txBody>
      </p:sp>
      <p:sp>
        <p:nvSpPr>
          <p:cNvPr id="1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007F923-5380-37CF-86E3-FCD31ABE1CD8}"/>
              </a:ext>
            </a:extLst>
          </p:cNvPr>
          <p:cNvSpPr>
            <a:spLocks noGrp="1"/>
          </p:cNvSpPr>
          <p:nvPr>
            <p:ph idx="1"/>
          </p:nvPr>
        </p:nvSpPr>
        <p:spPr>
          <a:xfrm>
            <a:off x="838200" y="1929384"/>
            <a:ext cx="10515600" cy="4251960"/>
          </a:xfrm>
        </p:spPr>
        <p:txBody>
          <a:bodyPr>
            <a:normAutofit/>
          </a:bodyPr>
          <a:lstStyle/>
          <a:p>
            <a:pPr marL="0" indent="0">
              <a:buNone/>
            </a:pPr>
            <a:r>
              <a:rPr lang="en-US" sz="1700" dirty="0"/>
              <a:t>Client Libraries provide high-level tools for working with the MLDP service APIs, avoiding the complexities of direct </a:t>
            </a:r>
            <a:r>
              <a:rPr lang="en-US" sz="1700" dirty="0" err="1"/>
              <a:t>gRPC</a:t>
            </a:r>
            <a:r>
              <a:rPr lang="en-US" sz="1700" dirty="0"/>
              <a:t> communication.  Libraries are currently under development for building client applications in Java and Python.</a:t>
            </a:r>
          </a:p>
          <a:p>
            <a:endParaRPr lang="en-US" sz="1700" dirty="0"/>
          </a:p>
          <a:p>
            <a:pPr marL="0" indent="0">
              <a:buNone/>
            </a:pPr>
            <a:r>
              <a:rPr lang="en-US" sz="1700" dirty="0"/>
              <a:t>Example ingestion library features:</a:t>
            </a:r>
          </a:p>
          <a:p>
            <a:pPr lvl="1"/>
            <a:r>
              <a:rPr lang="en-US" sz="1700" dirty="0"/>
              <a:t>Utilities for working with EPICS normative times and </a:t>
            </a:r>
            <a:r>
              <a:rPr lang="en-US" sz="1700" dirty="0" err="1"/>
              <a:t>pvAccess</a:t>
            </a:r>
            <a:r>
              <a:rPr lang="en-US" sz="1700" dirty="0"/>
              <a:t> interface.</a:t>
            </a:r>
          </a:p>
          <a:p>
            <a:pPr lvl="1"/>
            <a:r>
              <a:rPr lang="en-US" sz="1700" dirty="0"/>
              <a:t>Breaking a large dataset into manageable chunks for ingestion.</a:t>
            </a:r>
          </a:p>
          <a:p>
            <a:pPr marL="457200" lvl="1" indent="0">
              <a:buNone/>
            </a:pPr>
            <a:endParaRPr lang="en-US" sz="1700" dirty="0"/>
          </a:p>
          <a:p>
            <a:pPr marL="0" indent="0">
              <a:buNone/>
            </a:pPr>
            <a:r>
              <a:rPr lang="en-US" sz="1700" dirty="0"/>
              <a:t>Example retrieval and processing library features:</a:t>
            </a:r>
          </a:p>
          <a:p>
            <a:pPr lvl="1"/>
            <a:r>
              <a:rPr lang="en-US" sz="1700" dirty="0"/>
              <a:t>Subscribing to time-series data for specified PVs with updates at specified time interval.</a:t>
            </a:r>
          </a:p>
          <a:p>
            <a:pPr lvl="1"/>
            <a:r>
              <a:rPr lang="en-US" sz="1700" dirty="0"/>
              <a:t>Maintaining data for a set of PVs over a rolling window of time.</a:t>
            </a:r>
          </a:p>
          <a:p>
            <a:pPr lvl="1"/>
            <a:r>
              <a:rPr lang="en-US" sz="1700" dirty="0"/>
              <a:t>Assembling bucketed time-series data from the query response to a dynamic tabular structure.</a:t>
            </a:r>
          </a:p>
          <a:p>
            <a:pPr lvl="1"/>
            <a:r>
              <a:rPr lang="en-US" sz="1700" dirty="0"/>
              <a:t>Packaging results for use with common 3</a:t>
            </a:r>
            <a:r>
              <a:rPr lang="en-US" sz="1700" baseline="30000" dirty="0"/>
              <a:t>rd</a:t>
            </a:r>
            <a:r>
              <a:rPr lang="en-US" sz="1700" dirty="0"/>
              <a:t> party packages like Pandas and </a:t>
            </a:r>
            <a:r>
              <a:rPr lang="en-US" sz="1700" dirty="0" err="1"/>
              <a:t>numpy</a:t>
            </a:r>
            <a:r>
              <a:rPr lang="en-US" sz="1700" dirty="0"/>
              <a:t>.</a:t>
            </a:r>
          </a:p>
        </p:txBody>
      </p:sp>
      <p:sp>
        <p:nvSpPr>
          <p:cNvPr id="6" name="Slide Number Placeholder 5">
            <a:extLst>
              <a:ext uri="{FF2B5EF4-FFF2-40B4-BE49-F238E27FC236}">
                <a16:creationId xmlns:a16="http://schemas.microsoft.com/office/drawing/2014/main" id="{76AF45B7-7866-F3F9-D90C-EF2D1256F796}"/>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smtClean="0"/>
              <a:pPr>
                <a:spcAft>
                  <a:spcPts val="600"/>
                </a:spcAft>
              </a:pPr>
              <a:t>20</a:t>
            </a:fld>
            <a:endParaRPr lang="en-US"/>
          </a:p>
        </p:txBody>
      </p:sp>
      <p:pic>
        <p:nvPicPr>
          <p:cNvPr id="15" name="Picture 14">
            <a:extLst>
              <a:ext uri="{FF2B5EF4-FFF2-40B4-BE49-F238E27FC236}">
                <a16:creationId xmlns:a16="http://schemas.microsoft.com/office/drawing/2014/main" id="{681E5F19-BD91-D89A-2A35-938B16FF034C}"/>
              </a:ext>
            </a:extLst>
          </p:cNvPr>
          <p:cNvPicPr>
            <a:picLocks noChangeAspect="1"/>
          </p:cNvPicPr>
          <p:nvPr/>
        </p:nvPicPr>
        <p:blipFill>
          <a:blip r:embed="rId3"/>
          <a:srcRect/>
          <a:stretch/>
        </p:blipFill>
        <p:spPr>
          <a:xfrm>
            <a:off x="10306261" y="80015"/>
            <a:ext cx="1698170" cy="947446"/>
          </a:xfrm>
          <a:prstGeom prst="rect">
            <a:avLst/>
          </a:prstGeom>
        </p:spPr>
      </p:pic>
    </p:spTree>
    <p:extLst>
      <p:ext uri="{BB962C8B-B14F-4D97-AF65-F5344CB8AC3E}">
        <p14:creationId xmlns:p14="http://schemas.microsoft.com/office/powerpoint/2010/main" val="27658489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E02A97-E600-FF37-3ADA-2D2DA70BA4EB}"/>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Survey of MLDP Elements</a:t>
            </a:r>
          </a:p>
        </p:txBody>
      </p:sp>
      <p:sp>
        <p:nvSpPr>
          <p:cNvPr id="6" name="Slide Number Placeholder 5">
            <a:extLst>
              <a:ext uri="{FF2B5EF4-FFF2-40B4-BE49-F238E27FC236}">
                <a16:creationId xmlns:a16="http://schemas.microsoft.com/office/drawing/2014/main" id="{29677BE7-DED5-757F-69A6-1AA2F5A4655E}"/>
              </a:ext>
            </a:extLst>
          </p:cNvPr>
          <p:cNvSpPr>
            <a:spLocks noGrp="1"/>
          </p:cNvSpPr>
          <p:nvPr>
            <p:ph type="sldNum" sz="quarter" idx="12"/>
          </p:nvPr>
        </p:nvSpPr>
        <p:spPr>
          <a:xfrm>
            <a:off x="11704320" y="6455664"/>
            <a:ext cx="448056" cy="365125"/>
          </a:xfrm>
        </p:spPr>
        <p:txBody>
          <a:bodyPr>
            <a:normAutofit/>
          </a:bodyPr>
          <a:lstStyle/>
          <a:p>
            <a:pPr>
              <a:spcAft>
                <a:spcPts val="600"/>
              </a:spcAft>
            </a:pPr>
            <a:fld id="{E3BA4553-FA8E-2441-8109-D32DDCF7B537}" type="slidenum">
              <a:rPr lang="en-US" sz="1100">
                <a:solidFill>
                  <a:schemeClr val="tx1">
                    <a:lumMod val="50000"/>
                    <a:lumOff val="50000"/>
                  </a:schemeClr>
                </a:solidFill>
              </a:rPr>
              <a:pPr>
                <a:spcAft>
                  <a:spcPts val="600"/>
                </a:spcAft>
              </a:pPr>
              <a:t>21</a:t>
            </a:fld>
            <a:endParaRPr lang="en-US" sz="1100">
              <a:solidFill>
                <a:schemeClr val="tx1">
                  <a:lumMod val="50000"/>
                  <a:lumOff val="50000"/>
                </a:schemeClr>
              </a:solidFill>
            </a:endParaRPr>
          </a:p>
        </p:txBody>
      </p:sp>
      <p:graphicFrame>
        <p:nvGraphicFramePr>
          <p:cNvPr id="19" name="Content Placeholder 2">
            <a:extLst>
              <a:ext uri="{FF2B5EF4-FFF2-40B4-BE49-F238E27FC236}">
                <a16:creationId xmlns:a16="http://schemas.microsoft.com/office/drawing/2014/main" id="{81FF693D-1389-8C62-3EB5-283F4C0108FC}"/>
              </a:ext>
            </a:extLst>
          </p:cNvPr>
          <p:cNvGraphicFramePr>
            <a:graphicFrameLocks noGrp="1"/>
          </p:cNvGraphicFramePr>
          <p:nvPr>
            <p:ph idx="1"/>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Up Arrow 3">
            <a:extLst>
              <a:ext uri="{FF2B5EF4-FFF2-40B4-BE49-F238E27FC236}">
                <a16:creationId xmlns:a16="http://schemas.microsoft.com/office/drawing/2014/main" id="{53FBC279-B685-FAD9-FE54-B93A3E3C7CFE}"/>
              </a:ext>
            </a:extLst>
          </p:cNvPr>
          <p:cNvSpPr/>
          <p:nvPr/>
        </p:nvSpPr>
        <p:spPr>
          <a:xfrm>
            <a:off x="9083867" y="4208981"/>
            <a:ext cx="484632" cy="978408"/>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07523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A7C50F-3E74-5616-5B41-70549A795E5D}"/>
              </a:ext>
            </a:extLst>
          </p:cNvPr>
          <p:cNvSpPr>
            <a:spLocks noGrp="1"/>
          </p:cNvSpPr>
          <p:nvPr>
            <p:ph type="title"/>
          </p:nvPr>
        </p:nvSpPr>
        <p:spPr>
          <a:xfrm>
            <a:off x="838200" y="365125"/>
            <a:ext cx="10515600" cy="1325563"/>
          </a:xfrm>
        </p:spPr>
        <p:txBody>
          <a:bodyPr>
            <a:normAutofit fontScale="90000"/>
          </a:bodyPr>
          <a:lstStyle/>
          <a:p>
            <a:r>
              <a:rPr lang="en-US" sz="4200" dirty="0"/>
              <a:t>MLDP Elements</a:t>
            </a:r>
            <a:br>
              <a:rPr lang="en-US" sz="4200" dirty="0"/>
            </a:br>
            <a:r>
              <a:rPr lang="en-US" sz="3100" dirty="0"/>
              <a:t>Applications: Aggregator / Data Provider</a:t>
            </a:r>
            <a:br>
              <a:rPr lang="en-US" sz="2400" dirty="0"/>
            </a:br>
            <a:endParaRPr lang="en-US" sz="2000" dirty="0"/>
          </a:p>
        </p:txBody>
      </p:sp>
      <p:sp>
        <p:nvSpPr>
          <p:cNvPr id="1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76AF45B7-7866-F3F9-D90C-EF2D1256F796}"/>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smtClean="0"/>
              <a:pPr>
                <a:spcAft>
                  <a:spcPts val="600"/>
                </a:spcAft>
              </a:pPr>
              <a:t>22</a:t>
            </a:fld>
            <a:endParaRPr lang="en-US"/>
          </a:p>
        </p:txBody>
      </p:sp>
      <p:pic>
        <p:nvPicPr>
          <p:cNvPr id="7" name="Picture 6" descr="A diagram of a server&#10;&#10;Description automatically generated">
            <a:extLst>
              <a:ext uri="{FF2B5EF4-FFF2-40B4-BE49-F238E27FC236}">
                <a16:creationId xmlns:a16="http://schemas.microsoft.com/office/drawing/2014/main" id="{89537BD6-86CB-6C2E-72EF-4808DE448962}"/>
              </a:ext>
            </a:extLst>
          </p:cNvPr>
          <p:cNvPicPr>
            <a:picLocks noChangeAspect="1"/>
          </p:cNvPicPr>
          <p:nvPr/>
        </p:nvPicPr>
        <p:blipFill>
          <a:blip r:embed="rId3"/>
          <a:srcRect r="5081" b="7520"/>
          <a:stretch/>
        </p:blipFill>
        <p:spPr>
          <a:xfrm>
            <a:off x="4838261" y="3000342"/>
            <a:ext cx="7025188" cy="3139322"/>
          </a:xfrm>
          <a:prstGeom prst="rect">
            <a:avLst/>
          </a:prstGeom>
        </p:spPr>
      </p:pic>
      <p:sp>
        <p:nvSpPr>
          <p:cNvPr id="8" name="TextBox 7">
            <a:extLst>
              <a:ext uri="{FF2B5EF4-FFF2-40B4-BE49-F238E27FC236}">
                <a16:creationId xmlns:a16="http://schemas.microsoft.com/office/drawing/2014/main" id="{FD24F9FC-AA65-1E6B-2EAE-B005FEB398D0}"/>
              </a:ext>
            </a:extLst>
          </p:cNvPr>
          <p:cNvSpPr txBox="1"/>
          <p:nvPr/>
        </p:nvSpPr>
        <p:spPr>
          <a:xfrm>
            <a:off x="6876284" y="6093893"/>
            <a:ext cx="3251468" cy="369332"/>
          </a:xfrm>
          <a:prstGeom prst="rect">
            <a:avLst/>
          </a:prstGeom>
          <a:noFill/>
        </p:spPr>
        <p:txBody>
          <a:bodyPr wrap="none" rtlCol="0">
            <a:spAutoFit/>
          </a:bodyPr>
          <a:lstStyle/>
          <a:p>
            <a:pPr defTabSz="603504">
              <a:spcAft>
                <a:spcPts val="600"/>
              </a:spcAft>
            </a:pPr>
            <a:r>
              <a:rPr lang="en-US" b="1" i="1" kern="1200" dirty="0">
                <a:solidFill>
                  <a:schemeClr val="tx1"/>
                </a:solidFill>
                <a:latin typeface="+mn-lt"/>
                <a:ea typeface="+mn-ea"/>
                <a:cs typeface="+mn-cs"/>
              </a:rPr>
              <a:t>Aggregator System Architecture</a:t>
            </a:r>
            <a:endParaRPr lang="en-US" sz="3200" b="1" i="1" dirty="0"/>
          </a:p>
        </p:txBody>
      </p:sp>
      <p:sp>
        <p:nvSpPr>
          <p:cNvPr id="9" name="Content Placeholder 2">
            <a:extLst>
              <a:ext uri="{FF2B5EF4-FFF2-40B4-BE49-F238E27FC236}">
                <a16:creationId xmlns:a16="http://schemas.microsoft.com/office/drawing/2014/main" id="{AECA743D-7E68-D910-D20B-FC2B6BCC1181}"/>
              </a:ext>
            </a:extLst>
          </p:cNvPr>
          <p:cNvSpPr>
            <a:spLocks/>
          </p:cNvSpPr>
          <p:nvPr/>
        </p:nvSpPr>
        <p:spPr>
          <a:xfrm>
            <a:off x="543451" y="1820189"/>
            <a:ext cx="11249737" cy="761407"/>
          </a:xfrm>
          <a:prstGeom prst="rect">
            <a:avLst/>
          </a:prstGeom>
        </p:spPr>
        <p:txBody>
          <a:bodyPr/>
          <a:lstStyle/>
          <a:p>
            <a:pPr defTabSz="603504">
              <a:spcAft>
                <a:spcPts val="600"/>
              </a:spcAft>
            </a:pPr>
            <a:r>
              <a:rPr lang="en-US" sz="2000" kern="1200" dirty="0">
                <a:solidFill>
                  <a:schemeClr val="tx1"/>
                </a:solidFill>
                <a:latin typeface="+mn-lt"/>
                <a:ea typeface="+mn-ea"/>
                <a:cs typeface="+mn-cs"/>
              </a:rPr>
              <a:t>Aggregator / Data Provider is an application that interfaces the EPICS control system to the MLDP </a:t>
            </a:r>
            <a:r>
              <a:rPr lang="en-US" sz="2000" dirty="0"/>
              <a:t>Ingestion Service, </a:t>
            </a:r>
            <a:r>
              <a:rPr lang="en-US" sz="2000" kern="1200" dirty="0">
                <a:solidFill>
                  <a:schemeClr val="tx1"/>
                </a:solidFill>
                <a:latin typeface="+mn-lt"/>
                <a:ea typeface="+mn-ea"/>
                <a:cs typeface="+mn-cs"/>
              </a:rPr>
              <a:t>performing high-speed device data acquisition and collection</a:t>
            </a:r>
            <a:r>
              <a:rPr lang="en-US" sz="2400" kern="1200" dirty="0">
                <a:solidFill>
                  <a:schemeClr val="tx1"/>
                </a:solidFill>
                <a:latin typeface="+mn-lt"/>
                <a:ea typeface="+mn-ea"/>
                <a:cs typeface="+mn-cs"/>
              </a:rPr>
              <a:t>.</a:t>
            </a:r>
            <a:endParaRPr lang="en-US" sz="2400" dirty="0"/>
          </a:p>
        </p:txBody>
      </p:sp>
      <p:sp>
        <p:nvSpPr>
          <p:cNvPr id="10" name="TextBox 9">
            <a:extLst>
              <a:ext uri="{FF2B5EF4-FFF2-40B4-BE49-F238E27FC236}">
                <a16:creationId xmlns:a16="http://schemas.microsoft.com/office/drawing/2014/main" id="{E40EF663-4CCA-9A7E-8111-2DA31F2C698F}"/>
              </a:ext>
            </a:extLst>
          </p:cNvPr>
          <p:cNvSpPr txBox="1"/>
          <p:nvPr/>
        </p:nvSpPr>
        <p:spPr>
          <a:xfrm>
            <a:off x="222489" y="2881593"/>
            <a:ext cx="4675145" cy="3693319"/>
          </a:xfrm>
          <a:prstGeom prst="rect">
            <a:avLst/>
          </a:prstGeom>
          <a:noFill/>
        </p:spPr>
        <p:txBody>
          <a:bodyPr wrap="square" rtlCol="0">
            <a:spAutoFit/>
          </a:bodyPr>
          <a:lstStyle/>
          <a:p>
            <a:r>
              <a:rPr lang="en-US" dirty="0"/>
              <a:t>The Aggregator System Architecture includes Local and Central Aggregators.</a:t>
            </a:r>
          </a:p>
          <a:p>
            <a:endParaRPr lang="en-US" dirty="0"/>
          </a:p>
          <a:p>
            <a:r>
              <a:rPr lang="en-US" dirty="0"/>
              <a:t>Local Aggregators</a:t>
            </a:r>
          </a:p>
          <a:p>
            <a:pPr marL="800100" lvl="1" indent="-342900">
              <a:buFont typeface="Arial" panose="020B0604020202020204" pitchFamily="34" charset="0"/>
              <a:buChar char="•"/>
            </a:pPr>
            <a:r>
              <a:rPr lang="en-US" dirty="0"/>
              <a:t>Proximal to hardware.</a:t>
            </a:r>
          </a:p>
          <a:p>
            <a:pPr marL="800100" lvl="1" indent="-342900">
              <a:buFont typeface="Arial" panose="020B0604020202020204" pitchFamily="34" charset="0"/>
              <a:buChar char="•"/>
            </a:pPr>
            <a:r>
              <a:rPr lang="en-US" dirty="0"/>
              <a:t>Collect and align local hetero data.</a:t>
            </a:r>
          </a:p>
          <a:p>
            <a:pPr marL="800100" lvl="1" indent="-342900">
              <a:buFont typeface="Arial" panose="020B0604020202020204" pitchFamily="34" charset="0"/>
              <a:buChar char="•"/>
            </a:pPr>
            <a:r>
              <a:rPr lang="en-US" dirty="0"/>
              <a:t>May have multiple data sources.</a:t>
            </a:r>
          </a:p>
          <a:p>
            <a:pPr marL="800100" lvl="1" indent="-342900">
              <a:buFont typeface="Arial" panose="020B0604020202020204" pitchFamily="34" charset="0"/>
              <a:buChar char="•"/>
            </a:pPr>
            <a:r>
              <a:rPr lang="en-US" dirty="0"/>
              <a:t>Transport to Central Aggregator.</a:t>
            </a:r>
          </a:p>
          <a:p>
            <a:pPr marL="800100" lvl="1" indent="-342900">
              <a:buFont typeface="Arial" panose="020B0604020202020204" pitchFamily="34" charset="0"/>
              <a:buChar char="•"/>
            </a:pPr>
            <a:endParaRPr lang="en-US" dirty="0"/>
          </a:p>
          <a:p>
            <a:r>
              <a:rPr lang="en-US" dirty="0"/>
              <a:t>Central Aggregator</a:t>
            </a:r>
          </a:p>
          <a:p>
            <a:pPr marL="800100" lvl="1" indent="-342900">
              <a:buFont typeface="Arial" panose="020B0604020202020204" pitchFamily="34" charset="0"/>
              <a:buChar char="•"/>
            </a:pPr>
            <a:r>
              <a:rPr lang="en-US" dirty="0"/>
              <a:t>Coalesce all aggregated data.</a:t>
            </a:r>
          </a:p>
          <a:p>
            <a:pPr marL="800100" lvl="1" indent="-342900">
              <a:buFont typeface="Arial" panose="020B0604020202020204" pitchFamily="34" charset="0"/>
              <a:buChar char="•"/>
            </a:pPr>
            <a:r>
              <a:rPr lang="en-US" dirty="0"/>
              <a:t>Stage as </a:t>
            </a:r>
            <a:r>
              <a:rPr lang="en-US" dirty="0" err="1"/>
              <a:t>NTTable</a:t>
            </a:r>
            <a:r>
              <a:rPr lang="en-US" dirty="0"/>
              <a:t> formatted snapshots.</a:t>
            </a:r>
          </a:p>
          <a:p>
            <a:pPr marL="800100" lvl="1" indent="-342900">
              <a:buFont typeface="Arial" panose="020B0604020202020204" pitchFamily="34" charset="0"/>
              <a:buChar char="•"/>
            </a:pPr>
            <a:r>
              <a:rPr lang="en-US" dirty="0"/>
              <a:t>Transport to MLDP Ingestion Service.</a:t>
            </a:r>
          </a:p>
        </p:txBody>
      </p:sp>
      <p:pic>
        <p:nvPicPr>
          <p:cNvPr id="12" name="Picture 11">
            <a:extLst>
              <a:ext uri="{FF2B5EF4-FFF2-40B4-BE49-F238E27FC236}">
                <a16:creationId xmlns:a16="http://schemas.microsoft.com/office/drawing/2014/main" id="{0E635327-6727-FA43-FD8C-59280E4745A1}"/>
              </a:ext>
            </a:extLst>
          </p:cNvPr>
          <p:cNvPicPr>
            <a:picLocks noChangeAspect="1"/>
          </p:cNvPicPr>
          <p:nvPr/>
        </p:nvPicPr>
        <p:blipFill>
          <a:blip r:embed="rId4"/>
          <a:srcRect/>
          <a:stretch/>
        </p:blipFill>
        <p:spPr>
          <a:xfrm>
            <a:off x="10510788" y="80015"/>
            <a:ext cx="1289115" cy="947446"/>
          </a:xfrm>
          <a:prstGeom prst="rect">
            <a:avLst/>
          </a:prstGeom>
        </p:spPr>
      </p:pic>
    </p:spTree>
    <p:extLst>
      <p:ext uri="{BB962C8B-B14F-4D97-AF65-F5344CB8AC3E}">
        <p14:creationId xmlns:p14="http://schemas.microsoft.com/office/powerpoint/2010/main" val="24050333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A7C50F-3E74-5616-5B41-70549A795E5D}"/>
              </a:ext>
            </a:extLst>
          </p:cNvPr>
          <p:cNvSpPr>
            <a:spLocks noGrp="1"/>
          </p:cNvSpPr>
          <p:nvPr>
            <p:ph type="title"/>
          </p:nvPr>
        </p:nvSpPr>
        <p:spPr>
          <a:xfrm>
            <a:off x="838200" y="365125"/>
            <a:ext cx="10515600" cy="1325563"/>
          </a:xfrm>
        </p:spPr>
        <p:txBody>
          <a:bodyPr>
            <a:normAutofit fontScale="90000"/>
          </a:bodyPr>
          <a:lstStyle/>
          <a:p>
            <a:r>
              <a:rPr lang="en-US" sz="4200" dirty="0"/>
              <a:t>MLDP Elements</a:t>
            </a:r>
            <a:br>
              <a:rPr lang="en-US" sz="4200" dirty="0"/>
            </a:br>
            <a:r>
              <a:rPr lang="en-US" sz="3100" dirty="0"/>
              <a:t>Applications: Example </a:t>
            </a:r>
            <a:r>
              <a:rPr lang="en-US" sz="3100" dirty="0" err="1"/>
              <a:t>gRPC</a:t>
            </a:r>
            <a:r>
              <a:rPr lang="en-US" sz="3100" dirty="0"/>
              <a:t> Client Application</a:t>
            </a:r>
            <a:br>
              <a:rPr lang="en-US" sz="2400" dirty="0"/>
            </a:br>
            <a:endParaRPr lang="en-US" sz="2000" dirty="0"/>
          </a:p>
        </p:txBody>
      </p:sp>
      <p:sp>
        <p:nvSpPr>
          <p:cNvPr id="1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76AF45B7-7866-F3F9-D90C-EF2D1256F796}"/>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smtClean="0"/>
              <a:pPr>
                <a:spcAft>
                  <a:spcPts val="600"/>
                </a:spcAft>
              </a:pPr>
              <a:t>23</a:t>
            </a:fld>
            <a:endParaRPr lang="en-US"/>
          </a:p>
        </p:txBody>
      </p:sp>
      <p:pic>
        <p:nvPicPr>
          <p:cNvPr id="12" name="Picture 11">
            <a:extLst>
              <a:ext uri="{FF2B5EF4-FFF2-40B4-BE49-F238E27FC236}">
                <a16:creationId xmlns:a16="http://schemas.microsoft.com/office/drawing/2014/main" id="{0E635327-6727-FA43-FD8C-59280E4745A1}"/>
              </a:ext>
            </a:extLst>
          </p:cNvPr>
          <p:cNvPicPr>
            <a:picLocks noChangeAspect="1"/>
          </p:cNvPicPr>
          <p:nvPr/>
        </p:nvPicPr>
        <p:blipFill>
          <a:blip r:embed="rId3"/>
          <a:srcRect/>
          <a:stretch/>
        </p:blipFill>
        <p:spPr>
          <a:xfrm>
            <a:off x="10510788" y="80015"/>
            <a:ext cx="1289115" cy="947446"/>
          </a:xfrm>
          <a:prstGeom prst="rect">
            <a:avLst/>
          </a:prstGeom>
        </p:spPr>
      </p:pic>
      <p:sp>
        <p:nvSpPr>
          <p:cNvPr id="3" name="Google Shape;174;p31">
            <a:extLst>
              <a:ext uri="{FF2B5EF4-FFF2-40B4-BE49-F238E27FC236}">
                <a16:creationId xmlns:a16="http://schemas.microsoft.com/office/drawing/2014/main" id="{D2D0F5F6-E09A-C60F-6933-E5C4B377C062}"/>
              </a:ext>
            </a:extLst>
          </p:cNvPr>
          <p:cNvSpPr txBox="1">
            <a:spLocks/>
          </p:cNvSpPr>
          <p:nvPr/>
        </p:nvSpPr>
        <p:spPr>
          <a:xfrm>
            <a:off x="341781" y="2508320"/>
            <a:ext cx="2923594" cy="3270688"/>
          </a:xfrm>
          <a:prstGeom prst="rect">
            <a:avLst/>
          </a:prstGeom>
        </p:spPr>
        <p:txBody>
          <a:bodyPr spcFirstLastPara="1" vert="horz" wrap="square" lIns="121900" tIns="121900" rIns="121900" bIns="121900" rtlCol="0" anchor="t" anchorCtr="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low-level </a:t>
            </a:r>
            <a:r>
              <a:rPr lang="en-US" dirty="0" err="1"/>
              <a:t>gRPC</a:t>
            </a:r>
            <a:r>
              <a:rPr lang="en-US" dirty="0"/>
              <a:t> Ingestion and Query Service APIs can be used from a wide variety of programming languages to build applications.</a:t>
            </a:r>
          </a:p>
        </p:txBody>
      </p:sp>
      <p:sp>
        <p:nvSpPr>
          <p:cNvPr id="4" name="Google Shape;175;p31">
            <a:extLst>
              <a:ext uri="{FF2B5EF4-FFF2-40B4-BE49-F238E27FC236}">
                <a16:creationId xmlns:a16="http://schemas.microsoft.com/office/drawing/2014/main" id="{5E9739C7-0A94-2D6B-138E-1FFB7E298EFD}"/>
              </a:ext>
            </a:extLst>
          </p:cNvPr>
          <p:cNvSpPr txBox="1"/>
          <p:nvPr/>
        </p:nvSpPr>
        <p:spPr>
          <a:xfrm>
            <a:off x="3495927" y="2031484"/>
            <a:ext cx="8145480" cy="3693278"/>
          </a:xfrm>
          <a:prstGeom prst="rect">
            <a:avLst/>
          </a:prstGeom>
          <a:solidFill>
            <a:srgbClr val="000000"/>
          </a:solidFill>
          <a:ln>
            <a:noFill/>
          </a:ln>
        </p:spPr>
        <p:txBody>
          <a:bodyPr spcFirstLastPara="1" wrap="square" lIns="121900" tIns="121900" rIns="121900" bIns="121900" anchor="t" anchorCtr="0">
            <a:spAutoFit/>
          </a:bodyPr>
          <a:lstStyle/>
          <a:p>
            <a:r>
              <a:rPr lang="en" sz="1400" dirty="0">
                <a:solidFill>
                  <a:srgbClr val="00FF00"/>
                </a:solidFill>
                <a:highlight>
                  <a:srgbClr val="000000"/>
                </a:highlight>
                <a:latin typeface="Courier New"/>
                <a:ea typeface="Courier New"/>
                <a:cs typeface="Courier New"/>
                <a:sym typeface="Courier New"/>
              </a:rPr>
              <a:t>// Create </a:t>
            </a:r>
            <a:r>
              <a:rPr lang="en" sz="1400" dirty="0" err="1">
                <a:solidFill>
                  <a:srgbClr val="00FF00"/>
                </a:solidFill>
                <a:highlight>
                  <a:srgbClr val="000000"/>
                </a:highlight>
                <a:latin typeface="Courier New"/>
                <a:ea typeface="Courier New"/>
                <a:cs typeface="Courier New"/>
                <a:sym typeface="Courier New"/>
              </a:rPr>
              <a:t>gRPC</a:t>
            </a:r>
            <a:r>
              <a:rPr lang="en" sz="1400" dirty="0">
                <a:solidFill>
                  <a:srgbClr val="00FF00"/>
                </a:solidFill>
                <a:highlight>
                  <a:srgbClr val="000000"/>
                </a:highlight>
                <a:latin typeface="Courier New"/>
                <a:ea typeface="Courier New"/>
                <a:cs typeface="Courier New"/>
                <a:sym typeface="Courier New"/>
              </a:rPr>
              <a:t> request message.</a:t>
            </a:r>
          </a:p>
          <a:p>
            <a:r>
              <a:rPr lang="en" sz="1400" dirty="0" err="1">
                <a:solidFill>
                  <a:srgbClr val="00FF00"/>
                </a:solidFill>
                <a:highlight>
                  <a:srgbClr val="000000"/>
                </a:highlight>
                <a:latin typeface="Courier New"/>
                <a:ea typeface="Courier New"/>
                <a:cs typeface="Courier New"/>
                <a:sym typeface="Courier New"/>
              </a:rPr>
              <a:t>IngestionRequest.Builder</a:t>
            </a:r>
            <a:r>
              <a:rPr lang="en" sz="1400" dirty="0">
                <a:solidFill>
                  <a:srgbClr val="00FF00"/>
                </a:solidFill>
                <a:highlight>
                  <a:srgbClr val="000000"/>
                </a:highlight>
                <a:latin typeface="Courier New"/>
                <a:ea typeface="Courier New"/>
                <a:cs typeface="Courier New"/>
                <a:sym typeface="Courier New"/>
              </a:rPr>
              <a:t> </a:t>
            </a:r>
            <a:r>
              <a:rPr lang="en" sz="1400" dirty="0" err="1">
                <a:solidFill>
                  <a:srgbClr val="00FF00"/>
                </a:solidFill>
                <a:highlight>
                  <a:srgbClr val="000000"/>
                </a:highlight>
                <a:latin typeface="Courier New"/>
                <a:ea typeface="Courier New"/>
                <a:cs typeface="Courier New"/>
                <a:sym typeface="Courier New"/>
              </a:rPr>
              <a:t>requestBuilder</a:t>
            </a:r>
            <a:r>
              <a:rPr lang="en" sz="1400" dirty="0">
                <a:solidFill>
                  <a:srgbClr val="00FF00"/>
                </a:solidFill>
                <a:highlight>
                  <a:srgbClr val="000000"/>
                </a:highlight>
                <a:latin typeface="Courier New"/>
                <a:ea typeface="Courier New"/>
                <a:cs typeface="Courier New"/>
                <a:sym typeface="Courier New"/>
              </a:rPr>
              <a:t> = </a:t>
            </a:r>
            <a:r>
              <a:rPr lang="en" sz="1400" dirty="0" err="1">
                <a:solidFill>
                  <a:srgbClr val="00FF00"/>
                </a:solidFill>
                <a:highlight>
                  <a:srgbClr val="000000"/>
                </a:highlight>
                <a:latin typeface="Courier New"/>
                <a:ea typeface="Courier New"/>
                <a:cs typeface="Courier New"/>
                <a:sym typeface="Courier New"/>
              </a:rPr>
              <a:t>IngestionRequest.</a:t>
            </a:r>
            <a:r>
              <a:rPr lang="en" sz="1400" i="1" dirty="0" err="1">
                <a:solidFill>
                  <a:srgbClr val="00FF00"/>
                </a:solidFill>
                <a:highlight>
                  <a:srgbClr val="000000"/>
                </a:highlight>
                <a:latin typeface="Courier New"/>
                <a:ea typeface="Courier New"/>
                <a:cs typeface="Courier New"/>
                <a:sym typeface="Courier New"/>
              </a:rPr>
              <a:t>newBuilder</a:t>
            </a:r>
            <a:r>
              <a:rPr lang="en" sz="1400" dirty="0">
                <a:solidFill>
                  <a:srgbClr val="00FF00"/>
                </a:solidFill>
                <a:highlight>
                  <a:srgbClr val="000000"/>
                </a:highlight>
                <a:latin typeface="Courier New"/>
                <a:ea typeface="Courier New"/>
                <a:cs typeface="Courier New"/>
                <a:sym typeface="Courier New"/>
              </a:rPr>
              <a:t>();</a:t>
            </a:r>
          </a:p>
          <a:p>
            <a:endParaRPr lang="en" sz="1400" dirty="0">
              <a:solidFill>
                <a:srgbClr val="00FF00"/>
              </a:solidFill>
              <a:highlight>
                <a:srgbClr val="000000"/>
              </a:highlight>
              <a:latin typeface="Courier New"/>
              <a:ea typeface="Courier New"/>
              <a:cs typeface="Courier New"/>
              <a:sym typeface="Courier New"/>
            </a:endParaRPr>
          </a:p>
          <a:p>
            <a:r>
              <a:rPr lang="en" sz="1400" dirty="0">
                <a:solidFill>
                  <a:srgbClr val="00FF00"/>
                </a:solidFill>
                <a:highlight>
                  <a:srgbClr val="000000"/>
                </a:highlight>
                <a:latin typeface="Courier New"/>
                <a:ea typeface="Courier New"/>
                <a:cs typeface="Courier New"/>
                <a:sym typeface="Courier New"/>
              </a:rPr>
              <a:t>// Set event timestamp in request.</a:t>
            </a:r>
            <a:endParaRPr sz="1400" dirty="0">
              <a:solidFill>
                <a:srgbClr val="00FF00"/>
              </a:solidFill>
              <a:highlight>
                <a:srgbClr val="000000"/>
              </a:highlight>
              <a:latin typeface="Courier New"/>
              <a:ea typeface="Courier New"/>
              <a:cs typeface="Courier New"/>
              <a:sym typeface="Courier New"/>
            </a:endParaRPr>
          </a:p>
          <a:p>
            <a:r>
              <a:rPr lang="en" sz="1400" dirty="0" err="1">
                <a:solidFill>
                  <a:srgbClr val="00FF00"/>
                </a:solidFill>
                <a:highlight>
                  <a:srgbClr val="000000"/>
                </a:highlight>
                <a:latin typeface="Courier New"/>
                <a:ea typeface="Courier New"/>
                <a:cs typeface="Courier New"/>
                <a:sym typeface="Courier New"/>
              </a:rPr>
              <a:t>Timestamp.Builder</a:t>
            </a:r>
            <a:r>
              <a:rPr lang="en" sz="1400" dirty="0">
                <a:solidFill>
                  <a:srgbClr val="00FF00"/>
                </a:solidFill>
                <a:highlight>
                  <a:srgbClr val="000000"/>
                </a:highlight>
                <a:latin typeface="Courier New"/>
                <a:ea typeface="Courier New"/>
                <a:cs typeface="Courier New"/>
                <a:sym typeface="Courier New"/>
              </a:rPr>
              <a:t> </a:t>
            </a:r>
            <a:r>
              <a:rPr lang="en" sz="1400" dirty="0" err="1">
                <a:solidFill>
                  <a:srgbClr val="00FF00"/>
                </a:solidFill>
                <a:highlight>
                  <a:srgbClr val="000000"/>
                </a:highlight>
                <a:latin typeface="Courier New"/>
                <a:ea typeface="Courier New"/>
                <a:cs typeface="Courier New"/>
                <a:sym typeface="Courier New"/>
              </a:rPr>
              <a:t>snapshotTimestampBuilder</a:t>
            </a:r>
            <a:r>
              <a:rPr lang="en" sz="1400" dirty="0">
                <a:solidFill>
                  <a:srgbClr val="00FF00"/>
                </a:solidFill>
                <a:highlight>
                  <a:srgbClr val="000000"/>
                </a:highlight>
                <a:latin typeface="Courier New"/>
                <a:ea typeface="Courier New"/>
                <a:cs typeface="Courier New"/>
                <a:sym typeface="Courier New"/>
              </a:rPr>
              <a:t> = </a:t>
            </a:r>
            <a:r>
              <a:rPr lang="en" sz="1400" dirty="0" err="1">
                <a:solidFill>
                  <a:srgbClr val="00FF00"/>
                </a:solidFill>
                <a:highlight>
                  <a:srgbClr val="000000"/>
                </a:highlight>
                <a:latin typeface="Courier New"/>
                <a:ea typeface="Courier New"/>
                <a:cs typeface="Courier New"/>
                <a:sym typeface="Courier New"/>
              </a:rPr>
              <a:t>Timestamp.</a:t>
            </a:r>
            <a:r>
              <a:rPr lang="en" sz="1400" i="1" dirty="0" err="1">
                <a:solidFill>
                  <a:srgbClr val="00FF00"/>
                </a:solidFill>
                <a:highlight>
                  <a:srgbClr val="000000"/>
                </a:highlight>
                <a:latin typeface="Courier New"/>
                <a:ea typeface="Courier New"/>
                <a:cs typeface="Courier New"/>
                <a:sym typeface="Courier New"/>
              </a:rPr>
              <a:t>newBuilder</a:t>
            </a:r>
            <a:r>
              <a:rPr lang="en" sz="1400" dirty="0">
                <a:solidFill>
                  <a:srgbClr val="00FF00"/>
                </a:solidFill>
                <a:highlight>
                  <a:srgbClr val="000000"/>
                </a:highlight>
                <a:latin typeface="Courier New"/>
                <a:ea typeface="Courier New"/>
                <a:cs typeface="Courier New"/>
                <a:sym typeface="Courier New"/>
              </a:rPr>
              <a:t>();</a:t>
            </a:r>
            <a:endParaRPr sz="1400" dirty="0">
              <a:solidFill>
                <a:srgbClr val="00FF00"/>
              </a:solidFill>
              <a:highlight>
                <a:srgbClr val="000000"/>
              </a:highlight>
              <a:latin typeface="Courier New"/>
              <a:ea typeface="Courier New"/>
              <a:cs typeface="Courier New"/>
              <a:sym typeface="Courier New"/>
            </a:endParaRPr>
          </a:p>
          <a:p>
            <a:r>
              <a:rPr lang="en" sz="1400" dirty="0" err="1">
                <a:solidFill>
                  <a:srgbClr val="00FF00"/>
                </a:solidFill>
                <a:highlight>
                  <a:srgbClr val="000000"/>
                </a:highlight>
                <a:latin typeface="Courier New"/>
                <a:ea typeface="Courier New"/>
                <a:cs typeface="Courier New"/>
                <a:sym typeface="Courier New"/>
              </a:rPr>
              <a:t>snapshotTimestampBuilder.setEpochSeconds</a:t>
            </a:r>
            <a:r>
              <a:rPr lang="en" sz="1400" dirty="0">
                <a:solidFill>
                  <a:srgbClr val="00FF00"/>
                </a:solidFill>
                <a:highlight>
                  <a:srgbClr val="000000"/>
                </a:highlight>
                <a:latin typeface="Courier New"/>
                <a:ea typeface="Courier New"/>
                <a:cs typeface="Courier New"/>
                <a:sym typeface="Courier New"/>
              </a:rPr>
              <a:t>(</a:t>
            </a:r>
            <a:r>
              <a:rPr lang="en" sz="1400" dirty="0" err="1">
                <a:solidFill>
                  <a:srgbClr val="00FF00"/>
                </a:solidFill>
                <a:highlight>
                  <a:srgbClr val="000000"/>
                </a:highlight>
                <a:latin typeface="Courier New"/>
                <a:ea typeface="Courier New"/>
                <a:cs typeface="Courier New"/>
                <a:sym typeface="Courier New"/>
              </a:rPr>
              <a:t>params.snapshotTimestampSeconds</a:t>
            </a:r>
            <a:r>
              <a:rPr lang="en" sz="1400" dirty="0">
                <a:solidFill>
                  <a:srgbClr val="00FF00"/>
                </a:solidFill>
                <a:highlight>
                  <a:srgbClr val="000000"/>
                </a:highlight>
                <a:latin typeface="Courier New"/>
                <a:ea typeface="Courier New"/>
                <a:cs typeface="Courier New"/>
                <a:sym typeface="Courier New"/>
              </a:rPr>
              <a:t>);</a:t>
            </a:r>
            <a:endParaRPr sz="1400" dirty="0">
              <a:solidFill>
                <a:srgbClr val="00FF00"/>
              </a:solidFill>
              <a:highlight>
                <a:srgbClr val="000000"/>
              </a:highlight>
              <a:latin typeface="Courier New"/>
              <a:ea typeface="Courier New"/>
              <a:cs typeface="Courier New"/>
              <a:sym typeface="Courier New"/>
            </a:endParaRPr>
          </a:p>
          <a:p>
            <a:r>
              <a:rPr lang="en" sz="1400" dirty="0" err="1">
                <a:solidFill>
                  <a:srgbClr val="00FF00"/>
                </a:solidFill>
                <a:highlight>
                  <a:srgbClr val="000000"/>
                </a:highlight>
                <a:latin typeface="Courier New"/>
                <a:ea typeface="Courier New"/>
                <a:cs typeface="Courier New"/>
                <a:sym typeface="Courier New"/>
              </a:rPr>
              <a:t>snapshotTimestampBuilder.setNanoseconds</a:t>
            </a:r>
            <a:r>
              <a:rPr lang="en" sz="1400" dirty="0">
                <a:solidFill>
                  <a:srgbClr val="00FF00"/>
                </a:solidFill>
                <a:highlight>
                  <a:srgbClr val="000000"/>
                </a:highlight>
                <a:latin typeface="Courier New"/>
                <a:ea typeface="Courier New"/>
                <a:cs typeface="Courier New"/>
                <a:sym typeface="Courier New"/>
              </a:rPr>
              <a:t>(</a:t>
            </a:r>
            <a:r>
              <a:rPr lang="en" sz="1400" dirty="0" err="1">
                <a:solidFill>
                  <a:srgbClr val="00FF00"/>
                </a:solidFill>
                <a:highlight>
                  <a:srgbClr val="000000"/>
                </a:highlight>
                <a:latin typeface="Courier New"/>
                <a:ea typeface="Courier New"/>
                <a:cs typeface="Courier New"/>
                <a:sym typeface="Courier New"/>
              </a:rPr>
              <a:t>params.snapshotTimestampNanos</a:t>
            </a:r>
            <a:r>
              <a:rPr lang="en" sz="1400" dirty="0">
                <a:solidFill>
                  <a:srgbClr val="00FF00"/>
                </a:solidFill>
                <a:highlight>
                  <a:srgbClr val="000000"/>
                </a:highlight>
                <a:latin typeface="Courier New"/>
                <a:ea typeface="Courier New"/>
                <a:cs typeface="Courier New"/>
                <a:sym typeface="Courier New"/>
              </a:rPr>
              <a:t>);</a:t>
            </a:r>
            <a:endParaRPr sz="1400" dirty="0">
              <a:solidFill>
                <a:srgbClr val="00FF00"/>
              </a:solidFill>
              <a:highlight>
                <a:srgbClr val="000000"/>
              </a:highlight>
              <a:latin typeface="Courier New"/>
              <a:ea typeface="Courier New"/>
              <a:cs typeface="Courier New"/>
              <a:sym typeface="Courier New"/>
            </a:endParaRPr>
          </a:p>
          <a:p>
            <a:r>
              <a:rPr lang="en" sz="1400" dirty="0" err="1">
                <a:solidFill>
                  <a:srgbClr val="00FF00"/>
                </a:solidFill>
                <a:highlight>
                  <a:srgbClr val="000000"/>
                </a:highlight>
                <a:latin typeface="Courier New"/>
                <a:ea typeface="Courier New"/>
                <a:cs typeface="Courier New"/>
                <a:sym typeface="Courier New"/>
              </a:rPr>
              <a:t>snapshotTimestampBuilder.build</a:t>
            </a:r>
            <a:r>
              <a:rPr lang="en" sz="1400" dirty="0">
                <a:solidFill>
                  <a:srgbClr val="00FF00"/>
                </a:solidFill>
                <a:highlight>
                  <a:srgbClr val="000000"/>
                </a:highlight>
                <a:latin typeface="Courier New"/>
                <a:ea typeface="Courier New"/>
                <a:cs typeface="Courier New"/>
                <a:sym typeface="Courier New"/>
              </a:rPr>
              <a:t>();</a:t>
            </a:r>
            <a:endParaRPr sz="1400" dirty="0">
              <a:solidFill>
                <a:srgbClr val="00FF00"/>
              </a:solidFill>
              <a:highlight>
                <a:srgbClr val="000000"/>
              </a:highlight>
              <a:latin typeface="Courier New"/>
              <a:ea typeface="Courier New"/>
              <a:cs typeface="Courier New"/>
              <a:sym typeface="Courier New"/>
            </a:endParaRPr>
          </a:p>
          <a:p>
            <a:r>
              <a:rPr lang="en" sz="1400" dirty="0" err="1">
                <a:solidFill>
                  <a:srgbClr val="00FF00"/>
                </a:solidFill>
                <a:highlight>
                  <a:srgbClr val="000000"/>
                </a:highlight>
                <a:latin typeface="Courier New"/>
                <a:ea typeface="Courier New"/>
                <a:cs typeface="Courier New"/>
                <a:sym typeface="Courier New"/>
              </a:rPr>
              <a:t>requestBuilder.setSnapshotTimestamp</a:t>
            </a:r>
            <a:r>
              <a:rPr lang="en" sz="1400" dirty="0">
                <a:solidFill>
                  <a:srgbClr val="00FF00"/>
                </a:solidFill>
                <a:highlight>
                  <a:srgbClr val="000000"/>
                </a:highlight>
                <a:latin typeface="Courier New"/>
                <a:ea typeface="Courier New"/>
                <a:cs typeface="Courier New"/>
                <a:sym typeface="Courier New"/>
              </a:rPr>
              <a:t>(</a:t>
            </a:r>
            <a:r>
              <a:rPr lang="en" sz="1400" dirty="0" err="1">
                <a:solidFill>
                  <a:srgbClr val="00FF00"/>
                </a:solidFill>
                <a:highlight>
                  <a:srgbClr val="000000"/>
                </a:highlight>
                <a:latin typeface="Courier New"/>
                <a:ea typeface="Courier New"/>
                <a:cs typeface="Courier New"/>
                <a:sym typeface="Courier New"/>
              </a:rPr>
              <a:t>snapshotTimestampBuilder</a:t>
            </a:r>
            <a:r>
              <a:rPr lang="en" sz="1400" dirty="0">
                <a:solidFill>
                  <a:srgbClr val="00FF00"/>
                </a:solidFill>
                <a:highlight>
                  <a:srgbClr val="000000"/>
                </a:highlight>
                <a:latin typeface="Courier New"/>
                <a:ea typeface="Courier New"/>
                <a:cs typeface="Courier New"/>
                <a:sym typeface="Courier New"/>
              </a:rPr>
              <a:t>);</a:t>
            </a:r>
          </a:p>
          <a:p>
            <a:endParaRPr lang="en" sz="1400" dirty="0">
              <a:solidFill>
                <a:srgbClr val="00FF00"/>
              </a:solidFill>
              <a:highlight>
                <a:srgbClr val="000000"/>
              </a:highlight>
              <a:latin typeface="Courier New"/>
              <a:ea typeface="Courier New"/>
              <a:cs typeface="Courier New"/>
              <a:sym typeface="Courier New"/>
            </a:endParaRPr>
          </a:p>
          <a:p>
            <a:r>
              <a:rPr lang="en" sz="1400" dirty="0">
                <a:solidFill>
                  <a:srgbClr val="00FF00"/>
                </a:solidFill>
                <a:highlight>
                  <a:srgbClr val="000000"/>
                </a:highlight>
                <a:latin typeface="Courier New"/>
                <a:ea typeface="Courier New"/>
                <a:cs typeface="Courier New"/>
                <a:sym typeface="Courier New"/>
              </a:rPr>
              <a:t>// Set data in request.</a:t>
            </a:r>
          </a:p>
          <a:p>
            <a:r>
              <a:rPr lang="en" sz="1400" dirty="0" err="1">
                <a:solidFill>
                  <a:srgbClr val="00FF00"/>
                </a:solidFill>
                <a:highlight>
                  <a:srgbClr val="000000"/>
                </a:highlight>
                <a:latin typeface="Courier New"/>
                <a:ea typeface="Courier New"/>
                <a:cs typeface="Courier New"/>
                <a:sym typeface="Courier New"/>
              </a:rPr>
              <a:t>IngestionDataFrame</a:t>
            </a:r>
            <a:r>
              <a:rPr lang="en" sz="1400" dirty="0">
                <a:solidFill>
                  <a:srgbClr val="00FF00"/>
                </a:solidFill>
                <a:highlight>
                  <a:srgbClr val="000000"/>
                </a:highlight>
                <a:latin typeface="Courier New"/>
                <a:ea typeface="Courier New"/>
                <a:cs typeface="Courier New"/>
                <a:sym typeface="Courier New"/>
              </a:rPr>
              <a:t> </a:t>
            </a:r>
            <a:r>
              <a:rPr lang="en" sz="1400" dirty="0" err="1">
                <a:solidFill>
                  <a:srgbClr val="00FF00"/>
                </a:solidFill>
                <a:highlight>
                  <a:srgbClr val="000000"/>
                </a:highlight>
                <a:latin typeface="Courier New"/>
                <a:ea typeface="Courier New"/>
                <a:cs typeface="Courier New"/>
                <a:sym typeface="Courier New"/>
              </a:rPr>
              <a:t>dataFrame</a:t>
            </a:r>
            <a:r>
              <a:rPr lang="en" sz="1400" dirty="0">
                <a:solidFill>
                  <a:srgbClr val="00FF00"/>
                </a:solidFill>
                <a:highlight>
                  <a:srgbClr val="000000"/>
                </a:highlight>
                <a:latin typeface="Courier New"/>
                <a:ea typeface="Courier New"/>
                <a:cs typeface="Courier New"/>
                <a:sym typeface="Courier New"/>
              </a:rPr>
              <a:t> = </a:t>
            </a:r>
            <a:r>
              <a:rPr lang="en" sz="1400" dirty="0" err="1">
                <a:solidFill>
                  <a:srgbClr val="00FF00"/>
                </a:solidFill>
                <a:highlight>
                  <a:srgbClr val="000000"/>
                </a:highlight>
                <a:latin typeface="Courier New"/>
                <a:ea typeface="Courier New"/>
                <a:cs typeface="Courier New"/>
                <a:sym typeface="Courier New"/>
              </a:rPr>
              <a:t>ingestionDataFrameForTable</a:t>
            </a:r>
            <a:r>
              <a:rPr lang="en" sz="1400" dirty="0">
                <a:solidFill>
                  <a:srgbClr val="00FF00"/>
                </a:solidFill>
                <a:highlight>
                  <a:srgbClr val="000000"/>
                </a:highlight>
                <a:latin typeface="Courier New"/>
                <a:ea typeface="Courier New"/>
                <a:cs typeface="Courier New"/>
                <a:sym typeface="Courier New"/>
              </a:rPr>
              <a:t>(</a:t>
            </a:r>
            <a:r>
              <a:rPr lang="en" sz="1400" dirty="0" err="1">
                <a:solidFill>
                  <a:srgbClr val="00FF00"/>
                </a:solidFill>
                <a:highlight>
                  <a:srgbClr val="000000"/>
                </a:highlight>
                <a:latin typeface="Courier New"/>
                <a:ea typeface="Courier New"/>
                <a:cs typeface="Courier New"/>
                <a:sym typeface="Courier New"/>
              </a:rPr>
              <a:t>pvDataTable</a:t>
            </a:r>
            <a:r>
              <a:rPr lang="en" sz="1400" dirty="0">
                <a:solidFill>
                  <a:srgbClr val="00FF00"/>
                </a:solidFill>
                <a:highlight>
                  <a:srgbClr val="000000"/>
                </a:highlight>
                <a:latin typeface="Courier New"/>
                <a:ea typeface="Courier New"/>
                <a:cs typeface="Courier New"/>
                <a:sym typeface="Courier New"/>
              </a:rPr>
              <a:t>);</a:t>
            </a:r>
          </a:p>
          <a:p>
            <a:r>
              <a:rPr lang="en" sz="1400" dirty="0" err="1">
                <a:solidFill>
                  <a:srgbClr val="00FF00"/>
                </a:solidFill>
                <a:highlight>
                  <a:srgbClr val="000000"/>
                </a:highlight>
                <a:latin typeface="Courier New"/>
                <a:ea typeface="Courier New"/>
                <a:cs typeface="Courier New"/>
                <a:sym typeface="Courier New"/>
              </a:rPr>
              <a:t>requestBuilder.setIngestionDataFrame</a:t>
            </a:r>
            <a:r>
              <a:rPr lang="en" sz="1400" dirty="0">
                <a:solidFill>
                  <a:srgbClr val="00FF00"/>
                </a:solidFill>
                <a:highlight>
                  <a:srgbClr val="000000"/>
                </a:highlight>
                <a:latin typeface="Courier New"/>
                <a:ea typeface="Courier New"/>
                <a:cs typeface="Courier New"/>
                <a:sym typeface="Courier New"/>
              </a:rPr>
              <a:t>(</a:t>
            </a:r>
            <a:r>
              <a:rPr lang="en" sz="1400" dirty="0" err="1">
                <a:solidFill>
                  <a:srgbClr val="00FF00"/>
                </a:solidFill>
                <a:highlight>
                  <a:srgbClr val="000000"/>
                </a:highlight>
                <a:latin typeface="Courier New"/>
                <a:ea typeface="Courier New"/>
                <a:cs typeface="Courier New"/>
                <a:sym typeface="Courier New"/>
              </a:rPr>
              <a:t>dataFrame</a:t>
            </a:r>
            <a:r>
              <a:rPr lang="en" sz="1400" dirty="0">
                <a:solidFill>
                  <a:srgbClr val="00FF00"/>
                </a:solidFill>
                <a:highlight>
                  <a:srgbClr val="000000"/>
                </a:highlight>
                <a:latin typeface="Courier New"/>
                <a:ea typeface="Courier New"/>
                <a:cs typeface="Courier New"/>
                <a:sym typeface="Courier New"/>
              </a:rPr>
              <a:t>);</a:t>
            </a:r>
          </a:p>
          <a:p>
            <a:endParaRPr lang="en" sz="1400" dirty="0">
              <a:solidFill>
                <a:srgbClr val="00FF00"/>
              </a:solidFill>
              <a:highlight>
                <a:srgbClr val="000000"/>
              </a:highlight>
              <a:latin typeface="Courier New"/>
              <a:ea typeface="Courier New"/>
              <a:cs typeface="Courier New"/>
              <a:sym typeface="Courier New"/>
            </a:endParaRPr>
          </a:p>
          <a:p>
            <a:r>
              <a:rPr lang="en-US" sz="1400" dirty="0">
                <a:solidFill>
                  <a:srgbClr val="00FF00"/>
                </a:solidFill>
                <a:highlight>
                  <a:srgbClr val="000000"/>
                </a:highlight>
                <a:latin typeface="Courier New"/>
                <a:ea typeface="Courier New"/>
                <a:cs typeface="Courier New"/>
                <a:sym typeface="Courier New"/>
              </a:rPr>
              <a:t>// Build and send request.</a:t>
            </a:r>
            <a:endParaRPr sz="1400" dirty="0">
              <a:solidFill>
                <a:srgbClr val="00FF00"/>
              </a:solidFill>
              <a:highlight>
                <a:srgbClr val="000000"/>
              </a:highlight>
              <a:latin typeface="Courier New"/>
              <a:ea typeface="Courier New"/>
              <a:cs typeface="Courier New"/>
              <a:sym typeface="Courier New"/>
            </a:endParaRPr>
          </a:p>
          <a:p>
            <a:r>
              <a:rPr lang="en" sz="1400" dirty="0" err="1">
                <a:solidFill>
                  <a:srgbClr val="00FF00"/>
                </a:solidFill>
                <a:highlight>
                  <a:srgbClr val="000000"/>
                </a:highlight>
                <a:latin typeface="Courier New"/>
                <a:ea typeface="Courier New"/>
                <a:cs typeface="Courier New"/>
                <a:sym typeface="Courier New"/>
              </a:rPr>
              <a:t>IngestionResponse</a:t>
            </a:r>
            <a:r>
              <a:rPr lang="en" sz="1400" dirty="0">
                <a:solidFill>
                  <a:srgbClr val="00FF00"/>
                </a:solidFill>
                <a:highlight>
                  <a:srgbClr val="000000"/>
                </a:highlight>
                <a:latin typeface="Courier New"/>
                <a:ea typeface="Courier New"/>
                <a:cs typeface="Courier New"/>
                <a:sym typeface="Courier New"/>
              </a:rPr>
              <a:t> = </a:t>
            </a:r>
            <a:r>
              <a:rPr lang="en" sz="1400" dirty="0" err="1">
                <a:solidFill>
                  <a:srgbClr val="00FF00"/>
                </a:solidFill>
                <a:highlight>
                  <a:srgbClr val="000000"/>
                </a:highlight>
                <a:latin typeface="Courier New"/>
                <a:ea typeface="Courier New"/>
                <a:cs typeface="Courier New"/>
                <a:sym typeface="Courier New"/>
              </a:rPr>
              <a:t>blockingStub.ingestData</a:t>
            </a:r>
            <a:r>
              <a:rPr lang="en" sz="1400" dirty="0">
                <a:solidFill>
                  <a:srgbClr val="00FF00"/>
                </a:solidFill>
                <a:highlight>
                  <a:srgbClr val="000000"/>
                </a:highlight>
                <a:latin typeface="Courier New"/>
                <a:ea typeface="Courier New"/>
                <a:cs typeface="Courier New"/>
                <a:sym typeface="Courier New"/>
              </a:rPr>
              <a:t>(</a:t>
            </a:r>
            <a:r>
              <a:rPr lang="en" sz="1400" dirty="0" err="1">
                <a:solidFill>
                  <a:srgbClr val="00FF00"/>
                </a:solidFill>
                <a:highlight>
                  <a:srgbClr val="000000"/>
                </a:highlight>
                <a:latin typeface="Courier New"/>
                <a:ea typeface="Courier New"/>
                <a:cs typeface="Courier New"/>
                <a:sym typeface="Courier New"/>
              </a:rPr>
              <a:t>requestBuilder.build</a:t>
            </a:r>
            <a:r>
              <a:rPr lang="en" sz="1400" dirty="0">
                <a:solidFill>
                  <a:srgbClr val="00FF00"/>
                </a:solidFill>
                <a:highlight>
                  <a:srgbClr val="000000"/>
                </a:highlight>
                <a:latin typeface="Courier New"/>
                <a:ea typeface="Courier New"/>
                <a:cs typeface="Courier New"/>
                <a:sym typeface="Courier New"/>
              </a:rPr>
              <a:t>());</a:t>
            </a:r>
            <a:endParaRPr sz="1400" dirty="0">
              <a:solidFill>
                <a:srgbClr val="00FF00"/>
              </a:solidFill>
              <a:highlight>
                <a:srgbClr val="000000"/>
              </a:highlight>
              <a:latin typeface="Courier New"/>
              <a:ea typeface="Courier New"/>
              <a:cs typeface="Courier New"/>
              <a:sym typeface="Courier New"/>
            </a:endParaRPr>
          </a:p>
        </p:txBody>
      </p:sp>
      <p:sp>
        <p:nvSpPr>
          <p:cNvPr id="14" name="Google Shape;190;p33">
            <a:extLst>
              <a:ext uri="{FF2B5EF4-FFF2-40B4-BE49-F238E27FC236}">
                <a16:creationId xmlns:a16="http://schemas.microsoft.com/office/drawing/2014/main" id="{604C699B-B4ED-999E-391C-F8FD8DE4FE89}"/>
              </a:ext>
            </a:extLst>
          </p:cNvPr>
          <p:cNvSpPr txBox="1">
            <a:spLocks/>
          </p:cNvSpPr>
          <p:nvPr/>
        </p:nvSpPr>
        <p:spPr>
          <a:xfrm>
            <a:off x="4233178" y="5595060"/>
            <a:ext cx="6670977" cy="485444"/>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5000"/>
              </a:lnSpc>
              <a:spcAft>
                <a:spcPts val="1600"/>
              </a:spcAft>
              <a:buClr>
                <a:srgbClr val="000000"/>
              </a:buClr>
              <a:buSzPts val="935"/>
              <a:buFont typeface="Arial" panose="020B0604020202020204" pitchFamily="34" charset="0"/>
              <a:buNone/>
            </a:pPr>
            <a:r>
              <a:rPr lang="en-US" sz="1400" b="1" i="1" dirty="0"/>
              <a:t>Example:</a:t>
            </a:r>
            <a:r>
              <a:rPr lang="en-US" sz="1400" i="1" dirty="0"/>
              <a:t> Create ingestion request, set timestamp and add data, build and send request.</a:t>
            </a:r>
            <a:endParaRPr lang="en-US" sz="1400" b="1" i="1" dirty="0"/>
          </a:p>
        </p:txBody>
      </p:sp>
    </p:spTree>
    <p:extLst>
      <p:ext uri="{BB962C8B-B14F-4D97-AF65-F5344CB8AC3E}">
        <p14:creationId xmlns:p14="http://schemas.microsoft.com/office/powerpoint/2010/main" val="9589702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A7C50F-3E74-5616-5B41-70549A795E5D}"/>
              </a:ext>
            </a:extLst>
          </p:cNvPr>
          <p:cNvSpPr>
            <a:spLocks noGrp="1"/>
          </p:cNvSpPr>
          <p:nvPr>
            <p:ph type="title"/>
          </p:nvPr>
        </p:nvSpPr>
        <p:spPr>
          <a:xfrm>
            <a:off x="838200" y="365125"/>
            <a:ext cx="10515600" cy="1325563"/>
          </a:xfrm>
        </p:spPr>
        <p:txBody>
          <a:bodyPr>
            <a:normAutofit fontScale="90000"/>
          </a:bodyPr>
          <a:lstStyle/>
          <a:p>
            <a:r>
              <a:rPr lang="en-US" sz="4200" dirty="0"/>
              <a:t>MLDP Elements</a:t>
            </a:r>
            <a:br>
              <a:rPr lang="en-US" sz="4200" dirty="0"/>
            </a:br>
            <a:r>
              <a:rPr lang="en-US" sz="3100" dirty="0"/>
              <a:t>Applications: Example Client Library Application</a:t>
            </a:r>
            <a:br>
              <a:rPr lang="en-US" sz="2400" dirty="0"/>
            </a:br>
            <a:endParaRPr lang="en-US" sz="2000" dirty="0"/>
          </a:p>
        </p:txBody>
      </p:sp>
      <p:sp>
        <p:nvSpPr>
          <p:cNvPr id="1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76AF45B7-7866-F3F9-D90C-EF2D1256F796}"/>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smtClean="0"/>
              <a:pPr>
                <a:spcAft>
                  <a:spcPts val="600"/>
                </a:spcAft>
              </a:pPr>
              <a:t>24</a:t>
            </a:fld>
            <a:endParaRPr lang="en-US"/>
          </a:p>
        </p:txBody>
      </p:sp>
      <p:pic>
        <p:nvPicPr>
          <p:cNvPr id="12" name="Picture 11">
            <a:extLst>
              <a:ext uri="{FF2B5EF4-FFF2-40B4-BE49-F238E27FC236}">
                <a16:creationId xmlns:a16="http://schemas.microsoft.com/office/drawing/2014/main" id="{0E635327-6727-FA43-FD8C-59280E4745A1}"/>
              </a:ext>
            </a:extLst>
          </p:cNvPr>
          <p:cNvPicPr>
            <a:picLocks noChangeAspect="1"/>
          </p:cNvPicPr>
          <p:nvPr/>
        </p:nvPicPr>
        <p:blipFill>
          <a:blip r:embed="rId3"/>
          <a:srcRect/>
          <a:stretch/>
        </p:blipFill>
        <p:spPr>
          <a:xfrm>
            <a:off x="10510788" y="80015"/>
            <a:ext cx="1289115" cy="947446"/>
          </a:xfrm>
          <a:prstGeom prst="rect">
            <a:avLst/>
          </a:prstGeom>
        </p:spPr>
      </p:pic>
      <p:sp>
        <p:nvSpPr>
          <p:cNvPr id="3" name="Google Shape;174;p31">
            <a:extLst>
              <a:ext uri="{FF2B5EF4-FFF2-40B4-BE49-F238E27FC236}">
                <a16:creationId xmlns:a16="http://schemas.microsoft.com/office/drawing/2014/main" id="{D2D0F5F6-E09A-C60F-6933-E5C4B377C062}"/>
              </a:ext>
            </a:extLst>
          </p:cNvPr>
          <p:cNvSpPr txBox="1">
            <a:spLocks/>
          </p:cNvSpPr>
          <p:nvPr/>
        </p:nvSpPr>
        <p:spPr>
          <a:xfrm>
            <a:off x="303962" y="2689535"/>
            <a:ext cx="2657451" cy="2789104"/>
          </a:xfrm>
          <a:prstGeom prst="rect">
            <a:avLst/>
          </a:prstGeom>
        </p:spPr>
        <p:txBody>
          <a:bodyPr spcFirstLastPara="1" vert="horz" wrap="square" lIns="121900" tIns="121900" rIns="121900" bIns="12190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Use of Client Libraries provides higher-level interface for building applications.</a:t>
            </a:r>
          </a:p>
        </p:txBody>
      </p:sp>
      <p:sp>
        <p:nvSpPr>
          <p:cNvPr id="5" name="Google Shape;189;p33">
            <a:extLst>
              <a:ext uri="{FF2B5EF4-FFF2-40B4-BE49-F238E27FC236}">
                <a16:creationId xmlns:a16="http://schemas.microsoft.com/office/drawing/2014/main" id="{A4AC7A78-A66F-2CA5-E6F6-FF0A4A3B2094}"/>
              </a:ext>
            </a:extLst>
          </p:cNvPr>
          <p:cNvSpPr txBox="1">
            <a:spLocks/>
          </p:cNvSpPr>
          <p:nvPr/>
        </p:nvSpPr>
        <p:spPr>
          <a:xfrm>
            <a:off x="3265375" y="2176149"/>
            <a:ext cx="8257589" cy="3815877"/>
          </a:xfrm>
          <a:prstGeom prst="rect">
            <a:avLst/>
          </a:prstGeom>
          <a:solidFill>
            <a:srgbClr val="000000"/>
          </a:solidFill>
          <a:ln w="9525" cap="flat" cmpd="sng">
            <a:solidFill>
              <a:srgbClr val="000000"/>
            </a:solidFill>
            <a:prstDash val="solid"/>
            <a:round/>
            <a:headEnd type="none" w="sm" len="sm"/>
            <a:tailEnd type="none" w="sm" len="sm"/>
          </a:ln>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SzPts val="935"/>
              <a:buFont typeface="Arial" panose="020B0604020202020204" pitchFamily="34" charset="0"/>
              <a:buNone/>
            </a:pPr>
            <a:r>
              <a:rPr lang="en-US" sz="1400" dirty="0">
                <a:solidFill>
                  <a:srgbClr val="00FF00"/>
                </a:solidFill>
                <a:latin typeface="Courier New"/>
                <a:ea typeface="Courier New"/>
                <a:cs typeface="Courier New"/>
                <a:sym typeface="Courier New"/>
              </a:rPr>
              <a:t>// Create interface to streaming ingestion service.</a:t>
            </a:r>
          </a:p>
          <a:p>
            <a:pPr marL="0" indent="0">
              <a:buSzPts val="935"/>
              <a:buFont typeface="Arial" panose="020B0604020202020204" pitchFamily="34" charset="0"/>
              <a:buNone/>
            </a:pPr>
            <a:r>
              <a:rPr lang="en-US" sz="1400" dirty="0" err="1">
                <a:solidFill>
                  <a:srgbClr val="00FF00"/>
                </a:solidFill>
                <a:latin typeface="Courier New"/>
                <a:ea typeface="Courier New"/>
                <a:cs typeface="Courier New"/>
                <a:sym typeface="Courier New"/>
              </a:rPr>
              <a:t>IIngestionStream</a:t>
            </a:r>
            <a:r>
              <a:rPr lang="en-US" sz="1400" dirty="0">
                <a:solidFill>
                  <a:srgbClr val="00FF00"/>
                </a:solidFill>
                <a:latin typeface="Courier New"/>
                <a:ea typeface="Courier New"/>
                <a:cs typeface="Courier New"/>
                <a:sym typeface="Courier New"/>
              </a:rPr>
              <a:t> </a:t>
            </a:r>
            <a:r>
              <a:rPr lang="en-US" sz="1400" dirty="0" err="1">
                <a:solidFill>
                  <a:srgbClr val="00FF00"/>
                </a:solidFill>
                <a:latin typeface="Courier New"/>
                <a:ea typeface="Courier New"/>
                <a:cs typeface="Courier New"/>
                <a:sym typeface="Courier New"/>
              </a:rPr>
              <a:t>ingStream</a:t>
            </a:r>
            <a:r>
              <a:rPr lang="en-US" sz="1400" dirty="0">
                <a:solidFill>
                  <a:srgbClr val="00FF00"/>
                </a:solidFill>
                <a:latin typeface="Courier New"/>
                <a:ea typeface="Courier New"/>
                <a:cs typeface="Courier New"/>
                <a:sym typeface="Courier New"/>
              </a:rPr>
              <a:t> = </a:t>
            </a:r>
            <a:r>
              <a:rPr lang="en-US" sz="1400" dirty="0" err="1">
                <a:solidFill>
                  <a:srgbClr val="00FF00"/>
                </a:solidFill>
                <a:latin typeface="Courier New"/>
                <a:ea typeface="Courier New"/>
                <a:cs typeface="Courier New"/>
                <a:sym typeface="Courier New"/>
              </a:rPr>
              <a:t>DsIngestionServiceFactory.connectStream</a:t>
            </a:r>
            <a:r>
              <a:rPr lang="en-US" sz="1400" dirty="0">
                <a:solidFill>
                  <a:srgbClr val="00FF00"/>
                </a:solidFill>
                <a:latin typeface="Courier New"/>
                <a:ea typeface="Courier New"/>
                <a:cs typeface="Courier New"/>
                <a:sym typeface="Courier New"/>
              </a:rPr>
              <a:t>();</a:t>
            </a:r>
          </a:p>
          <a:p>
            <a:pPr marL="0" indent="0">
              <a:buSzPts val="935"/>
              <a:buFont typeface="Arial" panose="020B0604020202020204" pitchFamily="34" charset="0"/>
              <a:buNone/>
            </a:pPr>
            <a:endParaRPr lang="en-US" sz="1400" dirty="0">
              <a:solidFill>
                <a:srgbClr val="00FF00"/>
              </a:solidFill>
              <a:latin typeface="Courier New"/>
              <a:ea typeface="Courier New"/>
              <a:cs typeface="Courier New"/>
              <a:sym typeface="Courier New"/>
            </a:endParaRPr>
          </a:p>
          <a:p>
            <a:pPr marL="0" indent="0">
              <a:buSzPts val="935"/>
              <a:buFont typeface="Arial" panose="020B0604020202020204" pitchFamily="34" charset="0"/>
              <a:buNone/>
            </a:pPr>
            <a:r>
              <a:rPr lang="en-US" sz="1400" dirty="0">
                <a:solidFill>
                  <a:srgbClr val="00FF00"/>
                </a:solidFill>
                <a:latin typeface="Courier New"/>
                <a:ea typeface="Courier New"/>
                <a:cs typeface="Courier New"/>
                <a:sym typeface="Courier New"/>
              </a:rPr>
              <a:t>// Open stream for PV data provider registration.</a:t>
            </a:r>
          </a:p>
          <a:p>
            <a:pPr marL="0" indent="0">
              <a:buSzPts val="935"/>
              <a:buFont typeface="Arial" panose="020B0604020202020204" pitchFamily="34" charset="0"/>
              <a:buNone/>
            </a:pPr>
            <a:r>
              <a:rPr lang="en-US" sz="1400" dirty="0" err="1">
                <a:solidFill>
                  <a:srgbClr val="00FF00"/>
                </a:solidFill>
                <a:latin typeface="Courier New"/>
                <a:ea typeface="Courier New"/>
                <a:cs typeface="Courier New"/>
                <a:sym typeface="Courier New"/>
              </a:rPr>
              <a:t>ingStream.openStream</a:t>
            </a:r>
            <a:r>
              <a:rPr lang="en-US" sz="1400" dirty="0">
                <a:solidFill>
                  <a:srgbClr val="00FF00"/>
                </a:solidFill>
                <a:latin typeface="Courier New"/>
                <a:ea typeface="Courier New"/>
                <a:cs typeface="Courier New"/>
                <a:sym typeface="Courier New"/>
              </a:rPr>
              <a:t>(</a:t>
            </a:r>
            <a:r>
              <a:rPr lang="en-US" sz="1400" dirty="0" err="1">
                <a:solidFill>
                  <a:srgbClr val="00FF00"/>
                </a:solidFill>
                <a:latin typeface="Courier New"/>
                <a:ea typeface="Courier New"/>
                <a:cs typeface="Courier New"/>
                <a:sym typeface="Courier New"/>
              </a:rPr>
              <a:t>pvProviderRegistration</a:t>
            </a:r>
            <a:r>
              <a:rPr lang="en-US" sz="1400" dirty="0">
                <a:solidFill>
                  <a:srgbClr val="00FF00"/>
                </a:solidFill>
                <a:latin typeface="Courier New"/>
                <a:ea typeface="Courier New"/>
                <a:cs typeface="Courier New"/>
                <a:sym typeface="Courier New"/>
              </a:rPr>
              <a:t>);</a:t>
            </a:r>
          </a:p>
          <a:p>
            <a:pPr marL="0" indent="0">
              <a:buSzPts val="935"/>
              <a:buFont typeface="Arial" panose="020B0604020202020204" pitchFamily="34" charset="0"/>
              <a:buNone/>
            </a:pPr>
            <a:endParaRPr lang="en-US" sz="1400" dirty="0">
              <a:solidFill>
                <a:srgbClr val="00FF00"/>
              </a:solidFill>
              <a:latin typeface="Courier New"/>
              <a:ea typeface="Courier New"/>
              <a:cs typeface="Courier New"/>
              <a:sym typeface="Courier New"/>
            </a:endParaRPr>
          </a:p>
          <a:p>
            <a:pPr marL="0" indent="0">
              <a:buSzPts val="935"/>
              <a:buFont typeface="Arial" panose="020B0604020202020204" pitchFamily="34" charset="0"/>
              <a:buNone/>
            </a:pPr>
            <a:r>
              <a:rPr lang="en-US" sz="1400" dirty="0">
                <a:solidFill>
                  <a:srgbClr val="00FF00"/>
                </a:solidFill>
                <a:latin typeface="Courier New"/>
                <a:ea typeface="Courier New"/>
                <a:cs typeface="Courier New"/>
                <a:sym typeface="Courier New"/>
              </a:rPr>
              <a:t>// Create </a:t>
            </a:r>
            <a:r>
              <a:rPr lang="en-US" sz="1400" dirty="0" err="1">
                <a:solidFill>
                  <a:srgbClr val="00FF00"/>
                </a:solidFill>
                <a:latin typeface="Courier New"/>
                <a:ea typeface="Courier New"/>
                <a:cs typeface="Courier New"/>
                <a:sym typeface="Courier New"/>
              </a:rPr>
              <a:t>DataFrame</a:t>
            </a:r>
            <a:r>
              <a:rPr lang="en-US" sz="1400" dirty="0">
                <a:solidFill>
                  <a:srgbClr val="00FF00"/>
                </a:solidFill>
                <a:latin typeface="Courier New"/>
                <a:ea typeface="Courier New"/>
                <a:cs typeface="Courier New"/>
                <a:sym typeface="Courier New"/>
              </a:rPr>
              <a:t> from PV table for current interval.</a:t>
            </a:r>
          </a:p>
          <a:p>
            <a:pPr marL="0" indent="0">
              <a:buSzPts val="935"/>
              <a:buFont typeface="Arial" panose="020B0604020202020204" pitchFamily="34" charset="0"/>
              <a:buNone/>
            </a:pPr>
            <a:r>
              <a:rPr lang="en-US" sz="1400" dirty="0" err="1">
                <a:solidFill>
                  <a:srgbClr val="00FF00"/>
                </a:solidFill>
                <a:latin typeface="Courier New"/>
                <a:ea typeface="Courier New"/>
                <a:cs typeface="Courier New"/>
                <a:sym typeface="Courier New"/>
              </a:rPr>
              <a:t>DataFrame</a:t>
            </a:r>
            <a:r>
              <a:rPr lang="en-US" sz="1400" dirty="0">
                <a:solidFill>
                  <a:srgbClr val="00FF00"/>
                </a:solidFill>
                <a:latin typeface="Courier New"/>
                <a:ea typeface="Courier New"/>
                <a:cs typeface="Courier New"/>
                <a:sym typeface="Courier New"/>
              </a:rPr>
              <a:t> </a:t>
            </a:r>
            <a:r>
              <a:rPr lang="en-US" sz="1400" dirty="0" err="1">
                <a:solidFill>
                  <a:srgbClr val="00FF00"/>
                </a:solidFill>
                <a:latin typeface="Courier New"/>
                <a:ea typeface="Courier New"/>
                <a:cs typeface="Courier New"/>
                <a:sym typeface="Courier New"/>
              </a:rPr>
              <a:t>dataFrameCurrentInterval</a:t>
            </a:r>
            <a:r>
              <a:rPr lang="en-US" sz="1400" dirty="0">
                <a:solidFill>
                  <a:srgbClr val="00FF00"/>
                </a:solidFill>
                <a:latin typeface="Courier New"/>
                <a:ea typeface="Courier New"/>
                <a:cs typeface="Courier New"/>
                <a:sym typeface="Courier New"/>
              </a:rPr>
              <a:t> = </a:t>
            </a:r>
            <a:r>
              <a:rPr lang="en-US" sz="1400" dirty="0" err="1">
                <a:solidFill>
                  <a:srgbClr val="00FF00"/>
                </a:solidFill>
                <a:latin typeface="Courier New"/>
                <a:ea typeface="Courier New"/>
                <a:cs typeface="Courier New"/>
                <a:sym typeface="Courier New"/>
              </a:rPr>
              <a:t>DataFrame.from</a:t>
            </a:r>
            <a:r>
              <a:rPr lang="en-US" sz="1400" dirty="0">
                <a:solidFill>
                  <a:srgbClr val="00FF00"/>
                </a:solidFill>
                <a:latin typeface="Courier New"/>
                <a:ea typeface="Courier New"/>
                <a:cs typeface="Courier New"/>
                <a:sym typeface="Courier New"/>
              </a:rPr>
              <a:t>(</a:t>
            </a:r>
            <a:r>
              <a:rPr lang="en-US" sz="1400" dirty="0" err="1">
                <a:solidFill>
                  <a:srgbClr val="00FF00"/>
                </a:solidFill>
                <a:latin typeface="Courier New"/>
                <a:ea typeface="Courier New"/>
                <a:cs typeface="Courier New"/>
                <a:sym typeface="Courier New"/>
              </a:rPr>
              <a:t>pvValueTable</a:t>
            </a:r>
            <a:r>
              <a:rPr lang="en-US" sz="1400" dirty="0">
                <a:solidFill>
                  <a:srgbClr val="00FF00"/>
                </a:solidFill>
                <a:latin typeface="Courier New"/>
                <a:ea typeface="Courier New"/>
                <a:cs typeface="Courier New"/>
                <a:sym typeface="Courier New"/>
              </a:rPr>
              <a:t>);</a:t>
            </a:r>
          </a:p>
          <a:p>
            <a:pPr marL="0" indent="0">
              <a:buSzPts val="935"/>
              <a:buFont typeface="Arial" panose="020B0604020202020204" pitchFamily="34" charset="0"/>
              <a:buNone/>
            </a:pPr>
            <a:endParaRPr lang="en-US" sz="1400" dirty="0">
              <a:solidFill>
                <a:srgbClr val="00FF00"/>
              </a:solidFill>
              <a:latin typeface="Courier New"/>
              <a:ea typeface="Courier New"/>
              <a:cs typeface="Courier New"/>
              <a:sym typeface="Courier New"/>
            </a:endParaRPr>
          </a:p>
          <a:p>
            <a:pPr marL="0" indent="0">
              <a:buSzPts val="935"/>
              <a:buFont typeface="Arial" panose="020B0604020202020204" pitchFamily="34" charset="0"/>
              <a:buNone/>
            </a:pPr>
            <a:r>
              <a:rPr lang="en-US" sz="1400" dirty="0">
                <a:solidFill>
                  <a:srgbClr val="00FF00"/>
                </a:solidFill>
                <a:latin typeface="Courier New"/>
                <a:ea typeface="Courier New"/>
                <a:cs typeface="Courier New"/>
                <a:sym typeface="Courier New"/>
              </a:rPr>
              <a:t>// Send data frame to ingestion service in current stream.</a:t>
            </a:r>
          </a:p>
          <a:p>
            <a:pPr marL="0" indent="0">
              <a:buSzPts val="935"/>
              <a:buFont typeface="Arial" panose="020B0604020202020204" pitchFamily="34" charset="0"/>
              <a:buNone/>
            </a:pPr>
            <a:r>
              <a:rPr lang="en-US" sz="1400" dirty="0" err="1">
                <a:solidFill>
                  <a:srgbClr val="00FF00"/>
                </a:solidFill>
                <a:latin typeface="Courier New"/>
                <a:ea typeface="Courier New"/>
                <a:cs typeface="Courier New"/>
                <a:sym typeface="Courier New"/>
              </a:rPr>
              <a:t>ingStream.streamData</a:t>
            </a:r>
            <a:r>
              <a:rPr lang="en-US" sz="1400" dirty="0">
                <a:solidFill>
                  <a:srgbClr val="00FF00"/>
                </a:solidFill>
                <a:latin typeface="Courier New"/>
                <a:ea typeface="Courier New"/>
                <a:cs typeface="Courier New"/>
                <a:sym typeface="Courier New"/>
              </a:rPr>
              <a:t>(</a:t>
            </a:r>
            <a:r>
              <a:rPr lang="en-US" sz="1400" dirty="0" err="1">
                <a:solidFill>
                  <a:srgbClr val="00FF00"/>
                </a:solidFill>
                <a:latin typeface="Courier New"/>
                <a:ea typeface="Courier New"/>
                <a:cs typeface="Courier New"/>
                <a:sym typeface="Courier New"/>
              </a:rPr>
              <a:t>dataFrameCurrentInterval</a:t>
            </a:r>
            <a:r>
              <a:rPr lang="en-US" sz="1400" dirty="0">
                <a:solidFill>
                  <a:srgbClr val="00FF00"/>
                </a:solidFill>
                <a:latin typeface="Courier New"/>
                <a:ea typeface="Courier New"/>
                <a:cs typeface="Courier New"/>
                <a:sym typeface="Courier New"/>
              </a:rPr>
              <a:t>);</a:t>
            </a:r>
          </a:p>
        </p:txBody>
      </p:sp>
      <p:sp>
        <p:nvSpPr>
          <p:cNvPr id="7" name="Google Shape;190;p33">
            <a:extLst>
              <a:ext uri="{FF2B5EF4-FFF2-40B4-BE49-F238E27FC236}">
                <a16:creationId xmlns:a16="http://schemas.microsoft.com/office/drawing/2014/main" id="{7BD44EDC-DAD2-C84B-4D0D-45785C4DF8DA}"/>
              </a:ext>
            </a:extLst>
          </p:cNvPr>
          <p:cNvSpPr txBox="1">
            <a:spLocks/>
          </p:cNvSpPr>
          <p:nvPr/>
        </p:nvSpPr>
        <p:spPr>
          <a:xfrm>
            <a:off x="3086100" y="5847883"/>
            <a:ext cx="8436864" cy="624631"/>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5000"/>
              </a:lnSpc>
              <a:spcAft>
                <a:spcPts val="1600"/>
              </a:spcAft>
              <a:buClr>
                <a:srgbClr val="000000"/>
              </a:buClr>
              <a:buSzPts val="935"/>
              <a:buFont typeface="Arial" panose="020B0604020202020204" pitchFamily="34" charset="0"/>
              <a:buNone/>
            </a:pPr>
            <a:r>
              <a:rPr lang="en-US" sz="1400" b="1" i="1" dirty="0"/>
              <a:t>Example:</a:t>
            </a:r>
            <a:r>
              <a:rPr lang="en-US" sz="1400" i="1" dirty="0"/>
              <a:t> Open streaming connection to Ingestion Service, create data frame for current interval, send to service.</a:t>
            </a:r>
            <a:endParaRPr lang="en-US" sz="1400" b="1" i="1" dirty="0"/>
          </a:p>
        </p:txBody>
      </p:sp>
    </p:spTree>
    <p:extLst>
      <p:ext uri="{BB962C8B-B14F-4D97-AF65-F5344CB8AC3E}">
        <p14:creationId xmlns:p14="http://schemas.microsoft.com/office/powerpoint/2010/main" val="32350039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E02A97-E600-FF37-3ADA-2D2DA70BA4EB}"/>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Survey of MLDP Elements</a:t>
            </a:r>
          </a:p>
        </p:txBody>
      </p:sp>
      <p:sp>
        <p:nvSpPr>
          <p:cNvPr id="6" name="Slide Number Placeholder 5">
            <a:extLst>
              <a:ext uri="{FF2B5EF4-FFF2-40B4-BE49-F238E27FC236}">
                <a16:creationId xmlns:a16="http://schemas.microsoft.com/office/drawing/2014/main" id="{29677BE7-DED5-757F-69A6-1AA2F5A4655E}"/>
              </a:ext>
            </a:extLst>
          </p:cNvPr>
          <p:cNvSpPr>
            <a:spLocks noGrp="1"/>
          </p:cNvSpPr>
          <p:nvPr>
            <p:ph type="sldNum" sz="quarter" idx="12"/>
          </p:nvPr>
        </p:nvSpPr>
        <p:spPr>
          <a:xfrm>
            <a:off x="11704320" y="6455664"/>
            <a:ext cx="448056" cy="365125"/>
          </a:xfrm>
        </p:spPr>
        <p:txBody>
          <a:bodyPr>
            <a:normAutofit/>
          </a:bodyPr>
          <a:lstStyle/>
          <a:p>
            <a:pPr>
              <a:spcAft>
                <a:spcPts val="600"/>
              </a:spcAft>
            </a:pPr>
            <a:fld id="{E3BA4553-FA8E-2441-8109-D32DDCF7B537}" type="slidenum">
              <a:rPr lang="en-US" sz="1100">
                <a:solidFill>
                  <a:schemeClr val="tx1">
                    <a:lumMod val="50000"/>
                    <a:lumOff val="50000"/>
                  </a:schemeClr>
                </a:solidFill>
              </a:rPr>
              <a:pPr>
                <a:spcAft>
                  <a:spcPts val="600"/>
                </a:spcAft>
              </a:pPr>
              <a:t>25</a:t>
            </a:fld>
            <a:endParaRPr lang="en-US" sz="1100">
              <a:solidFill>
                <a:schemeClr val="tx1">
                  <a:lumMod val="50000"/>
                  <a:lumOff val="50000"/>
                </a:schemeClr>
              </a:solidFill>
            </a:endParaRPr>
          </a:p>
        </p:txBody>
      </p:sp>
      <p:graphicFrame>
        <p:nvGraphicFramePr>
          <p:cNvPr id="19" name="Content Placeholder 2">
            <a:extLst>
              <a:ext uri="{FF2B5EF4-FFF2-40B4-BE49-F238E27FC236}">
                <a16:creationId xmlns:a16="http://schemas.microsoft.com/office/drawing/2014/main" id="{81FF693D-1389-8C62-3EB5-283F4C0108FC}"/>
              </a:ext>
            </a:extLst>
          </p:cNvPr>
          <p:cNvGraphicFramePr>
            <a:graphicFrameLocks noGrp="1"/>
          </p:cNvGraphicFramePr>
          <p:nvPr>
            <p:ph idx="1"/>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Up Arrow 3">
            <a:extLst>
              <a:ext uri="{FF2B5EF4-FFF2-40B4-BE49-F238E27FC236}">
                <a16:creationId xmlns:a16="http://schemas.microsoft.com/office/drawing/2014/main" id="{53FBC279-B685-FAD9-FE54-B93A3E3C7CFE}"/>
              </a:ext>
            </a:extLst>
          </p:cNvPr>
          <p:cNvSpPr/>
          <p:nvPr/>
        </p:nvSpPr>
        <p:spPr>
          <a:xfrm>
            <a:off x="10663285" y="4208981"/>
            <a:ext cx="484632" cy="978408"/>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03235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C28148C-0657-9B8F-E5A2-C289C9C327D2}"/>
              </a:ext>
            </a:extLst>
          </p:cNvPr>
          <p:cNvSpPr>
            <a:spLocks noGrp="1"/>
          </p:cNvSpPr>
          <p:nvPr>
            <p:ph idx="1"/>
          </p:nvPr>
        </p:nvSpPr>
        <p:spPr>
          <a:xfrm>
            <a:off x="396339" y="2851942"/>
            <a:ext cx="6332011" cy="3757788"/>
          </a:xfrm>
        </p:spPr>
        <p:txBody>
          <a:bodyPr>
            <a:normAutofit/>
          </a:bodyPr>
          <a:lstStyle/>
          <a:p>
            <a:r>
              <a:rPr lang="en-US" sz="2200" dirty="0"/>
              <a:t>MLDP Web Application is a browser-based application built using JavaScript.</a:t>
            </a:r>
          </a:p>
          <a:p>
            <a:r>
              <a:rPr lang="en-US" sz="2200" dirty="0"/>
              <a:t>Provides remote access to the MLDP Core Services:</a:t>
            </a:r>
          </a:p>
          <a:p>
            <a:pPr lvl="1"/>
            <a:r>
              <a:rPr lang="en-US" sz="1800" dirty="0"/>
              <a:t>Facilitates a subset of Query and Annotation Service features.</a:t>
            </a:r>
          </a:p>
          <a:p>
            <a:pPr lvl="1"/>
            <a:r>
              <a:rPr lang="en-US" sz="1800" dirty="0"/>
              <a:t>Provides tools for navigation, inspection, visualization, download, and data processing / analysis.</a:t>
            </a:r>
            <a:endParaRPr lang="en-US" sz="2200" dirty="0"/>
          </a:p>
          <a:p>
            <a:r>
              <a:rPr lang="en-US" sz="2200" dirty="0"/>
              <a:t>Web Application Server provides an API that augments the core Data Platform API.</a:t>
            </a:r>
          </a:p>
        </p:txBody>
      </p:sp>
      <p:pic>
        <p:nvPicPr>
          <p:cNvPr id="5" name="Picture 4">
            <a:extLst>
              <a:ext uri="{FF2B5EF4-FFF2-40B4-BE49-F238E27FC236}">
                <a16:creationId xmlns:a16="http://schemas.microsoft.com/office/drawing/2014/main" id="{331346B6-1E17-2EA8-5154-7B29B6CEDA61}"/>
              </a:ext>
            </a:extLst>
          </p:cNvPr>
          <p:cNvPicPr>
            <a:picLocks noChangeAspect="1"/>
          </p:cNvPicPr>
          <p:nvPr/>
        </p:nvPicPr>
        <p:blipFill>
          <a:blip r:embed="rId2"/>
          <a:srcRect t="1929" r="7267" b="9728"/>
          <a:stretch/>
        </p:blipFill>
        <p:spPr>
          <a:xfrm>
            <a:off x="6982173" y="1319109"/>
            <a:ext cx="4676626" cy="3399668"/>
          </a:xfrm>
          <a:prstGeom prst="rect">
            <a:avLst/>
          </a:prstGeom>
        </p:spPr>
      </p:pic>
      <p:sp>
        <p:nvSpPr>
          <p:cNvPr id="12" name="Slide Number Placeholder 11">
            <a:extLst>
              <a:ext uri="{FF2B5EF4-FFF2-40B4-BE49-F238E27FC236}">
                <a16:creationId xmlns:a16="http://schemas.microsoft.com/office/drawing/2014/main" id="{C3B60222-0A50-AEB5-D75F-703E650A3D40}"/>
              </a:ext>
            </a:extLst>
          </p:cNvPr>
          <p:cNvSpPr>
            <a:spLocks noGrp="1"/>
          </p:cNvSpPr>
          <p:nvPr>
            <p:ph type="sldNum" sz="quarter" idx="12"/>
          </p:nvPr>
        </p:nvSpPr>
        <p:spPr/>
        <p:txBody>
          <a:bodyPr/>
          <a:lstStyle/>
          <a:p>
            <a:fld id="{E3BA4553-FA8E-2441-8109-D32DDCF7B537}" type="slidenum">
              <a:rPr lang="en-US" smtClean="0"/>
              <a:t>26</a:t>
            </a:fld>
            <a:endParaRPr lang="en-US"/>
          </a:p>
        </p:txBody>
      </p:sp>
      <p:sp>
        <p:nvSpPr>
          <p:cNvPr id="14" name="TextBox 13">
            <a:extLst>
              <a:ext uri="{FF2B5EF4-FFF2-40B4-BE49-F238E27FC236}">
                <a16:creationId xmlns:a16="http://schemas.microsoft.com/office/drawing/2014/main" id="{FCB01DB1-65C2-BFE3-324D-8C2B782CFB55}"/>
              </a:ext>
            </a:extLst>
          </p:cNvPr>
          <p:cNvSpPr txBox="1"/>
          <p:nvPr/>
        </p:nvSpPr>
        <p:spPr>
          <a:xfrm>
            <a:off x="8218569" y="6291432"/>
            <a:ext cx="2613408" cy="338554"/>
          </a:xfrm>
          <a:prstGeom prst="rect">
            <a:avLst/>
          </a:prstGeom>
          <a:noFill/>
        </p:spPr>
        <p:txBody>
          <a:bodyPr wrap="none" rtlCol="0">
            <a:spAutoFit/>
          </a:bodyPr>
          <a:lstStyle/>
          <a:p>
            <a:r>
              <a:rPr lang="en-US" sz="1600" dirty="0"/>
              <a:t>Web Application Architecture</a:t>
            </a:r>
          </a:p>
        </p:txBody>
      </p:sp>
      <p:sp>
        <p:nvSpPr>
          <p:cNvPr id="2" name="Title 1">
            <a:extLst>
              <a:ext uri="{FF2B5EF4-FFF2-40B4-BE49-F238E27FC236}">
                <a16:creationId xmlns:a16="http://schemas.microsoft.com/office/drawing/2014/main" id="{3E6D87FD-EE9F-EBC9-C1C5-2461FBA6659D}"/>
              </a:ext>
            </a:extLst>
          </p:cNvPr>
          <p:cNvSpPr>
            <a:spLocks noGrp="1"/>
          </p:cNvSpPr>
          <p:nvPr>
            <p:ph type="title"/>
          </p:nvPr>
        </p:nvSpPr>
        <p:spPr>
          <a:xfrm>
            <a:off x="193137" y="340177"/>
            <a:ext cx="6492891" cy="1956841"/>
          </a:xfrm>
        </p:spPr>
        <p:txBody>
          <a:bodyPr anchor="b">
            <a:normAutofit/>
          </a:bodyPr>
          <a:lstStyle/>
          <a:p>
            <a:r>
              <a:rPr lang="en-US" sz="5400" dirty="0"/>
              <a:t>MLDP Elements</a:t>
            </a:r>
            <a:br>
              <a:rPr lang="en-US" sz="5400" dirty="0"/>
            </a:br>
            <a:r>
              <a:rPr lang="en-US" sz="3600" dirty="0"/>
              <a:t>Web Application</a:t>
            </a:r>
          </a:p>
        </p:txBody>
      </p:sp>
      <p:pic>
        <p:nvPicPr>
          <p:cNvPr id="4" name="Picture 3">
            <a:extLst>
              <a:ext uri="{FF2B5EF4-FFF2-40B4-BE49-F238E27FC236}">
                <a16:creationId xmlns:a16="http://schemas.microsoft.com/office/drawing/2014/main" id="{E196578F-644A-8065-454B-DB400D5FF25E}"/>
              </a:ext>
            </a:extLst>
          </p:cNvPr>
          <p:cNvPicPr>
            <a:picLocks noChangeAspect="1"/>
          </p:cNvPicPr>
          <p:nvPr/>
        </p:nvPicPr>
        <p:blipFill>
          <a:blip r:embed="rId3"/>
          <a:srcRect/>
          <a:stretch/>
        </p:blipFill>
        <p:spPr>
          <a:xfrm>
            <a:off x="10510788" y="95181"/>
            <a:ext cx="1289115" cy="917113"/>
          </a:xfrm>
          <a:prstGeom prst="rect">
            <a:avLst/>
          </a:prstGeom>
        </p:spPr>
      </p:pic>
    </p:spTree>
    <p:extLst>
      <p:ext uri="{BB962C8B-B14F-4D97-AF65-F5344CB8AC3E}">
        <p14:creationId xmlns:p14="http://schemas.microsoft.com/office/powerpoint/2010/main" val="10121117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descr="A blue and green lines&#10;&#10;Description automatically generated">
            <a:extLst>
              <a:ext uri="{FF2B5EF4-FFF2-40B4-BE49-F238E27FC236}">
                <a16:creationId xmlns:a16="http://schemas.microsoft.com/office/drawing/2014/main" id="{BD395CEB-C02D-1C75-C6AF-14DD25FB13FF}"/>
              </a:ext>
            </a:extLst>
          </p:cNvPr>
          <p:cNvPicPr>
            <a:picLocks noChangeAspect="1"/>
          </p:cNvPicPr>
          <p:nvPr/>
        </p:nvPicPr>
        <p:blipFill>
          <a:blip r:embed="rId2">
            <a:duotone>
              <a:schemeClr val="bg2">
                <a:shade val="45000"/>
                <a:satMod val="135000"/>
              </a:schemeClr>
              <a:prstClr val="white"/>
            </a:duotone>
          </a:blip>
          <a:srcRect b="15730"/>
          <a:stretch/>
        </p:blipFill>
        <p:spPr>
          <a:xfrm>
            <a:off x="20" y="10"/>
            <a:ext cx="12191980" cy="6857990"/>
          </a:xfrm>
          <a:prstGeom prst="rect">
            <a:avLst/>
          </a:prstGeom>
        </p:spPr>
      </p:pic>
      <p:sp>
        <p:nvSpPr>
          <p:cNvPr id="26" name="Rectangle 25">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838200" y="365125"/>
            <a:ext cx="10515600" cy="1325563"/>
          </a:xfrm>
        </p:spPr>
        <p:txBody>
          <a:bodyPr>
            <a:normAutofit/>
          </a:bodyPr>
          <a:lstStyle/>
          <a:p>
            <a:r>
              <a:rPr lang="en-US"/>
              <a:t>Topics</a:t>
            </a:r>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27</a:t>
            </a:fld>
            <a:endParaRPr lang="en-US"/>
          </a:p>
        </p:txBody>
      </p:sp>
      <p:graphicFrame>
        <p:nvGraphicFramePr>
          <p:cNvPr id="21" name="Content Placeholder 2">
            <a:extLst>
              <a:ext uri="{FF2B5EF4-FFF2-40B4-BE49-F238E27FC236}">
                <a16:creationId xmlns:a16="http://schemas.microsoft.com/office/drawing/2014/main" id="{C6C381A3-6A52-0A40-9D1B-CA859DDC3531}"/>
              </a:ext>
            </a:extLst>
          </p:cNvPr>
          <p:cNvGraphicFramePr>
            <a:graphicFrameLocks noGrp="1"/>
          </p:cNvGraphicFramePr>
          <p:nvPr>
            <p:ph idx="1"/>
            <p:extLst>
              <p:ext uri="{D42A27DB-BD31-4B8C-83A1-F6EECF244321}">
                <p14:modId xmlns:p14="http://schemas.microsoft.com/office/powerpoint/2010/main" val="184626478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ight Arrow 4">
            <a:extLst>
              <a:ext uri="{FF2B5EF4-FFF2-40B4-BE49-F238E27FC236}">
                <a16:creationId xmlns:a16="http://schemas.microsoft.com/office/drawing/2014/main" id="{BD183988-B7C0-95C7-2489-3E478DC32F53}"/>
              </a:ext>
            </a:extLst>
          </p:cNvPr>
          <p:cNvSpPr/>
          <p:nvPr/>
        </p:nvSpPr>
        <p:spPr>
          <a:xfrm>
            <a:off x="71254" y="4358249"/>
            <a:ext cx="755071" cy="4868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42181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762000" y="1138265"/>
            <a:ext cx="5791199" cy="1401183"/>
          </a:xfrm>
        </p:spPr>
        <p:txBody>
          <a:bodyPr anchor="t">
            <a:normAutofit/>
          </a:bodyPr>
          <a:lstStyle/>
          <a:p>
            <a:r>
              <a:rPr lang="en-US" sz="3200"/>
              <a:t>MLDP Project Status</a:t>
            </a:r>
          </a:p>
        </p:txBody>
      </p:sp>
      <p:cxnSp>
        <p:nvCxnSpPr>
          <p:cNvPr id="24" name="Straight Connector 23">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041AEA-06C5-7365-8E14-97D88E84856B}"/>
              </a:ext>
            </a:extLst>
          </p:cNvPr>
          <p:cNvSpPr>
            <a:spLocks noGrp="1"/>
          </p:cNvSpPr>
          <p:nvPr>
            <p:ph idx="1"/>
          </p:nvPr>
        </p:nvSpPr>
        <p:spPr>
          <a:xfrm>
            <a:off x="939247" y="1888178"/>
            <a:ext cx="5837582" cy="4468172"/>
          </a:xfrm>
        </p:spPr>
        <p:txBody>
          <a:bodyPr>
            <a:normAutofit/>
          </a:bodyPr>
          <a:lstStyle/>
          <a:p>
            <a:r>
              <a:rPr lang="en-US" sz="1600" dirty="0"/>
              <a:t>Fully implemented Core Service APIs:</a:t>
            </a:r>
          </a:p>
          <a:p>
            <a:pPr lvl="1"/>
            <a:r>
              <a:rPr lang="en-US" sz="1600" dirty="0"/>
              <a:t>Ingestion: provider registration, ingestion of time-series data, querying status of async ingestion requests.</a:t>
            </a:r>
          </a:p>
          <a:p>
            <a:pPr lvl="1"/>
            <a:r>
              <a:rPr lang="en-US" sz="1600" dirty="0"/>
              <a:t>Query: querying time-series data in bucketed and tabular format, querying Data Archive metadata.</a:t>
            </a:r>
          </a:p>
          <a:p>
            <a:pPr lvl="1"/>
            <a:r>
              <a:rPr lang="en-US" sz="1600" dirty="0"/>
              <a:t>Annotation: Identifying datasets within the Archive, adding annotations to them, querying annotations and retrieving dataset time-series data, exporting datasets</a:t>
            </a:r>
          </a:p>
          <a:p>
            <a:r>
              <a:rPr lang="en-US" sz="1600" dirty="0"/>
              <a:t>Eliminated many 3</a:t>
            </a:r>
            <a:r>
              <a:rPr lang="en-US" sz="1600" baseline="30000" dirty="0"/>
              <a:t>rd</a:t>
            </a:r>
            <a:r>
              <a:rPr lang="en-US" sz="1600" dirty="0"/>
              <a:t> party dependencies from original prototype – now restricted to Java, </a:t>
            </a:r>
            <a:r>
              <a:rPr lang="en-US" sz="1600" dirty="0" err="1"/>
              <a:t>gRPC</a:t>
            </a:r>
            <a:r>
              <a:rPr lang="en-US" sz="1600" dirty="0"/>
              <a:t>, and MongoDB.</a:t>
            </a:r>
          </a:p>
          <a:p>
            <a:r>
              <a:rPr lang="en-US" sz="1600" dirty="0"/>
              <a:t>Created suite of utilities for managing MLDP ecosystem.</a:t>
            </a:r>
          </a:p>
          <a:p>
            <a:r>
              <a:rPr lang="en-US" sz="1600" dirty="0"/>
              <a:t>Created deployment tools and “quick start” installer.</a:t>
            </a:r>
          </a:p>
          <a:p>
            <a:r>
              <a:rPr lang="en-US" sz="1600" dirty="0"/>
              <a:t>Ingestion over 200x faster than prototype at ~ 200 </a:t>
            </a:r>
            <a:r>
              <a:rPr lang="en-US" sz="1600" dirty="0" err="1"/>
              <a:t>MBps</a:t>
            </a:r>
            <a:r>
              <a:rPr lang="en-US" sz="1600" dirty="0"/>
              <a:t> data ingestion rates.</a:t>
            </a:r>
          </a:p>
          <a:p>
            <a:r>
              <a:rPr lang="en-US" sz="1600" dirty="0"/>
              <a:t>Evaluated C++ </a:t>
            </a:r>
            <a:r>
              <a:rPr lang="en-US" sz="1600" dirty="0" err="1"/>
              <a:t>gRPC</a:t>
            </a:r>
            <a:r>
              <a:rPr lang="en-US" sz="1600" dirty="0"/>
              <a:t> for </a:t>
            </a:r>
            <a:r>
              <a:rPr lang="en-US" sz="1600" dirty="0" err="1"/>
              <a:t>datastream</a:t>
            </a:r>
            <a:r>
              <a:rPr lang="en-US" sz="1600" dirty="0"/>
              <a:t> processing (~ 500 </a:t>
            </a:r>
            <a:r>
              <a:rPr lang="en-US" sz="1600" dirty="0" err="1"/>
              <a:t>MBps</a:t>
            </a:r>
            <a:r>
              <a:rPr lang="en-US" sz="1600" dirty="0"/>
              <a:t> transmission rates).</a:t>
            </a:r>
          </a:p>
        </p:txBody>
      </p:sp>
      <p:sp>
        <p:nvSpPr>
          <p:cNvPr id="26" name="Rectangle 25">
            <a:extLst>
              <a:ext uri="{FF2B5EF4-FFF2-40B4-BE49-F238E27FC236}">
                <a16:creationId xmlns:a16="http://schemas.microsoft.com/office/drawing/2014/main" id="{DF8BC164-E230-753F-2C7E-B4EE7BA77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8086" y="0"/>
            <a:ext cx="4803913"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Presentation with Checklist">
            <a:extLst>
              <a:ext uri="{FF2B5EF4-FFF2-40B4-BE49-F238E27FC236}">
                <a16:creationId xmlns:a16="http://schemas.microsoft.com/office/drawing/2014/main" id="{03F470B3-A484-0643-1620-194CB587E2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4191" y="1700246"/>
            <a:ext cx="3452192" cy="3452192"/>
          </a:xfrm>
          <a:prstGeom prst="rect">
            <a:avLst/>
          </a:prstGeom>
        </p:spPr>
      </p:pic>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smtClean="0"/>
              <a:pPr>
                <a:spcAft>
                  <a:spcPts val="600"/>
                </a:spcAft>
              </a:pPr>
              <a:t>28</a:t>
            </a:fld>
            <a:endParaRPr lang="en-US"/>
          </a:p>
        </p:txBody>
      </p:sp>
    </p:spTree>
    <p:extLst>
      <p:ext uri="{BB962C8B-B14F-4D97-AF65-F5344CB8AC3E}">
        <p14:creationId xmlns:p14="http://schemas.microsoft.com/office/powerpoint/2010/main" val="426125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762000" y="1138265"/>
            <a:ext cx="5791199" cy="1401183"/>
          </a:xfrm>
        </p:spPr>
        <p:txBody>
          <a:bodyPr anchor="t">
            <a:normAutofit/>
          </a:bodyPr>
          <a:lstStyle/>
          <a:p>
            <a:r>
              <a:rPr lang="en-US" sz="3200"/>
              <a:t>MLDP Road Map</a:t>
            </a:r>
          </a:p>
        </p:txBody>
      </p:sp>
      <p:cxnSp>
        <p:nvCxnSpPr>
          <p:cNvPr id="24" name="Straight Connector 23">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041AEA-06C5-7365-8E14-97D88E84856B}"/>
              </a:ext>
            </a:extLst>
          </p:cNvPr>
          <p:cNvSpPr>
            <a:spLocks noGrp="1"/>
          </p:cNvSpPr>
          <p:nvPr>
            <p:ph idx="1"/>
          </p:nvPr>
        </p:nvSpPr>
        <p:spPr>
          <a:xfrm>
            <a:off x="865140" y="1828799"/>
            <a:ext cx="6443435" cy="4892675"/>
          </a:xfrm>
        </p:spPr>
        <p:txBody>
          <a:bodyPr>
            <a:normAutofit/>
          </a:bodyPr>
          <a:lstStyle/>
          <a:p>
            <a:r>
              <a:rPr lang="en-US" sz="1400" dirty="0"/>
              <a:t>Continue adding features to Core Services:</a:t>
            </a:r>
          </a:p>
          <a:p>
            <a:pPr lvl="1"/>
            <a:r>
              <a:rPr lang="en-US" sz="1400" dirty="0"/>
              <a:t>Ingestion: Framework for measuring data ingestion statistics.</a:t>
            </a:r>
          </a:p>
          <a:p>
            <a:pPr lvl="1"/>
            <a:r>
              <a:rPr lang="en-US" sz="1400" dirty="0"/>
              <a:t>Annotation: Additional annotation types.</a:t>
            </a:r>
          </a:p>
          <a:p>
            <a:r>
              <a:rPr lang="en-US" sz="1400" dirty="0"/>
              <a:t>Continue development of Client Libraries.</a:t>
            </a:r>
          </a:p>
          <a:p>
            <a:r>
              <a:rPr lang="en-US" sz="1400" dirty="0"/>
              <a:t>Perform more extensive load and scale testing.</a:t>
            </a:r>
          </a:p>
          <a:p>
            <a:r>
              <a:rPr lang="en-US" sz="1400" dirty="0"/>
              <a:t>Build data generator / simulator.</a:t>
            </a:r>
          </a:p>
          <a:p>
            <a:r>
              <a:rPr lang="en-US" sz="1400" dirty="0"/>
              <a:t>Add mechanism for customizable, real-time processing of ingestion data stream.</a:t>
            </a:r>
          </a:p>
          <a:p>
            <a:r>
              <a:rPr lang="en-US" sz="1400" dirty="0"/>
              <a:t>Incorporate authentication and authorization:</a:t>
            </a:r>
          </a:p>
          <a:p>
            <a:pPr lvl="1"/>
            <a:r>
              <a:rPr lang="en-US" sz="1400" dirty="0"/>
              <a:t>Token based authentication for query clients and web application.</a:t>
            </a:r>
          </a:p>
          <a:p>
            <a:pPr lvl="1"/>
            <a:r>
              <a:rPr lang="en-US" sz="1400" dirty="0"/>
              <a:t>Role-based authorization.</a:t>
            </a:r>
          </a:p>
          <a:p>
            <a:r>
              <a:rPr lang="en-US" sz="1400" dirty="0"/>
              <a:t>Create infrastructure for system administration:</a:t>
            </a:r>
          </a:p>
          <a:p>
            <a:pPr lvl="1"/>
            <a:r>
              <a:rPr lang="en-US" sz="1400" dirty="0"/>
              <a:t>Age-based archival of data to HDF5 files to manage database footprint.</a:t>
            </a:r>
          </a:p>
          <a:p>
            <a:pPr lvl="1"/>
            <a:r>
              <a:rPr lang="en-US" sz="1400" dirty="0"/>
              <a:t>Tools for replication / synchronization of archive to distributed researchers.</a:t>
            </a:r>
          </a:p>
          <a:p>
            <a:r>
              <a:rPr lang="en-US" sz="1400" dirty="0"/>
              <a:t>Investigate approaches for performance improvement:</a:t>
            </a:r>
          </a:p>
          <a:p>
            <a:pPr lvl="1"/>
            <a:r>
              <a:rPr lang="en-US" sz="1400" dirty="0"/>
              <a:t>MongoDB clustering, partitioning (sharding), and connection pooling.</a:t>
            </a:r>
          </a:p>
          <a:p>
            <a:pPr lvl="1"/>
            <a:r>
              <a:rPr lang="en-US" sz="1400" dirty="0"/>
              <a:t>Horizontal scaling for deployment of core services.</a:t>
            </a:r>
          </a:p>
          <a:p>
            <a:pPr lvl="1"/>
            <a:r>
              <a:rPr lang="en-US" sz="1400" dirty="0"/>
              <a:t>Optimized tools for data streaming between components e.g., Apache Kafka</a:t>
            </a:r>
            <a:endParaRPr lang="en-US" sz="1000" dirty="0"/>
          </a:p>
        </p:txBody>
      </p:sp>
      <p:sp>
        <p:nvSpPr>
          <p:cNvPr id="26" name="Rectangle 25">
            <a:extLst>
              <a:ext uri="{FF2B5EF4-FFF2-40B4-BE49-F238E27FC236}">
                <a16:creationId xmlns:a16="http://schemas.microsoft.com/office/drawing/2014/main" id="{DF8BC164-E230-753F-2C7E-B4EE7BA77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8086" y="0"/>
            <a:ext cx="4803913"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Presentation with Checklist">
            <a:extLst>
              <a:ext uri="{FF2B5EF4-FFF2-40B4-BE49-F238E27FC236}">
                <a16:creationId xmlns:a16="http://schemas.microsoft.com/office/drawing/2014/main" id="{BAD9CAB7-8E44-79BE-B75B-B0538BA7D28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4191" y="1700246"/>
            <a:ext cx="3452192" cy="3452192"/>
          </a:xfrm>
          <a:prstGeom prst="rect">
            <a:avLst/>
          </a:prstGeom>
        </p:spPr>
      </p:pic>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29</a:t>
            </a:fld>
            <a:endParaRPr lang="en-US"/>
          </a:p>
        </p:txBody>
      </p:sp>
    </p:spTree>
    <p:extLst>
      <p:ext uri="{BB962C8B-B14F-4D97-AF65-F5344CB8AC3E}">
        <p14:creationId xmlns:p14="http://schemas.microsoft.com/office/powerpoint/2010/main" val="4029196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E02A97-E600-FF37-3ADA-2D2DA70BA4EB}"/>
              </a:ext>
            </a:extLst>
          </p:cNvPr>
          <p:cNvSpPr>
            <a:spLocks noGrp="1"/>
          </p:cNvSpPr>
          <p:nvPr>
            <p:ph type="title"/>
          </p:nvPr>
        </p:nvSpPr>
        <p:spPr>
          <a:xfrm>
            <a:off x="841248" y="548640"/>
            <a:ext cx="3600860" cy="5431536"/>
          </a:xfrm>
        </p:spPr>
        <p:txBody>
          <a:bodyPr>
            <a:normAutofit/>
          </a:bodyPr>
          <a:lstStyle/>
          <a:p>
            <a:r>
              <a:rPr lang="en-US" sz="5400" dirty="0"/>
              <a:t>MLDP Overview</a:t>
            </a:r>
            <a:br>
              <a:rPr lang="en-US" sz="5400" dirty="0"/>
            </a:br>
            <a:r>
              <a:rPr lang="en-US" sz="3600" dirty="0"/>
              <a:t>Motivation</a:t>
            </a:r>
          </a:p>
        </p:txBody>
      </p:sp>
      <p:sp>
        <p:nvSpPr>
          <p:cNvPr id="17"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85CF84F-8743-4F48-E62E-641A2DBF499A}"/>
              </a:ext>
            </a:extLst>
          </p:cNvPr>
          <p:cNvSpPr>
            <a:spLocks noGrp="1"/>
          </p:cNvSpPr>
          <p:nvPr>
            <p:ph idx="1"/>
          </p:nvPr>
        </p:nvSpPr>
        <p:spPr>
          <a:xfrm>
            <a:off x="5126418" y="548640"/>
            <a:ext cx="6224335" cy="5636786"/>
          </a:xfrm>
        </p:spPr>
        <p:txBody>
          <a:bodyPr anchor="ctr">
            <a:normAutofit/>
          </a:bodyPr>
          <a:lstStyle/>
          <a:p>
            <a:pPr marL="0" indent="0">
              <a:buNone/>
            </a:pPr>
            <a:r>
              <a:rPr lang="en-US" sz="2200" dirty="0"/>
              <a:t>Objective: To provide full-stack support for machine learning and general data science applications </a:t>
            </a:r>
            <a:r>
              <a:rPr lang="en-US" sz="2200" kern="1200" dirty="0">
                <a:effectLst/>
                <a:ea typeface="SimSun" panose="02010600030101010101" pitchFamily="2" charset="-122"/>
              </a:rPr>
              <a:t>for the diagnosis, modeling, control, and optimization of</a:t>
            </a:r>
            <a:r>
              <a:rPr lang="en-US" sz="2200" dirty="0"/>
              <a:t> large particle accelerator and experimental physics facilities.</a:t>
            </a:r>
          </a:p>
          <a:p>
            <a:pPr marL="0" indent="0">
              <a:buNone/>
            </a:pPr>
            <a:endParaRPr lang="en-US" sz="2200" dirty="0"/>
          </a:p>
          <a:p>
            <a:pPr lvl="1"/>
            <a:r>
              <a:rPr lang="en-US" sz="1800" dirty="0"/>
              <a:t>Full stack: From high-speed data acquisition to rapid ML/AI application development and deployment.</a:t>
            </a:r>
          </a:p>
          <a:p>
            <a:pPr marL="457200" lvl="1" indent="0">
              <a:buNone/>
            </a:pPr>
            <a:endParaRPr lang="en-US" sz="1800" dirty="0">
              <a:ea typeface="SimSun" panose="02010600030101010101" pitchFamily="2" charset="-122"/>
            </a:endParaRPr>
          </a:p>
          <a:p>
            <a:pPr lvl="1"/>
            <a:r>
              <a:rPr lang="en-US" sz="1800" dirty="0">
                <a:ea typeface="SimSun" panose="02010600030101010101" pitchFamily="2" charset="-122"/>
              </a:rPr>
              <a:t>MLDP gives data science perspective to archived facility data.</a:t>
            </a:r>
            <a:endParaRPr lang="en-US" sz="1800" dirty="0"/>
          </a:p>
        </p:txBody>
      </p:sp>
      <p:sp>
        <p:nvSpPr>
          <p:cNvPr id="6" name="Slide Number Placeholder 5">
            <a:extLst>
              <a:ext uri="{FF2B5EF4-FFF2-40B4-BE49-F238E27FC236}">
                <a16:creationId xmlns:a16="http://schemas.microsoft.com/office/drawing/2014/main" id="{29677BE7-DED5-757F-69A6-1AA2F5A4655E}"/>
              </a:ext>
            </a:extLst>
          </p:cNvPr>
          <p:cNvSpPr>
            <a:spLocks noGrp="1"/>
          </p:cNvSpPr>
          <p:nvPr>
            <p:ph type="sldNum" sz="quarter" idx="12"/>
          </p:nvPr>
        </p:nvSpPr>
        <p:spPr/>
        <p:txBody>
          <a:bodyPr/>
          <a:lstStyle/>
          <a:p>
            <a:fld id="{E3BA4553-FA8E-2441-8109-D32DDCF7B537}" type="slidenum">
              <a:rPr lang="en-US" smtClean="0"/>
              <a:t>3</a:t>
            </a:fld>
            <a:endParaRPr lang="en-US"/>
          </a:p>
        </p:txBody>
      </p:sp>
    </p:spTree>
    <p:extLst>
      <p:ext uri="{BB962C8B-B14F-4D97-AF65-F5344CB8AC3E}">
        <p14:creationId xmlns:p14="http://schemas.microsoft.com/office/powerpoint/2010/main" val="1029774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descr="A blue and green lines&#10;&#10;Description automatically generated">
            <a:extLst>
              <a:ext uri="{FF2B5EF4-FFF2-40B4-BE49-F238E27FC236}">
                <a16:creationId xmlns:a16="http://schemas.microsoft.com/office/drawing/2014/main" id="{BD395CEB-C02D-1C75-C6AF-14DD25FB13FF}"/>
              </a:ext>
            </a:extLst>
          </p:cNvPr>
          <p:cNvPicPr>
            <a:picLocks noChangeAspect="1"/>
          </p:cNvPicPr>
          <p:nvPr/>
        </p:nvPicPr>
        <p:blipFill>
          <a:blip r:embed="rId2">
            <a:duotone>
              <a:schemeClr val="bg2">
                <a:shade val="45000"/>
                <a:satMod val="135000"/>
              </a:schemeClr>
              <a:prstClr val="white"/>
            </a:duotone>
          </a:blip>
          <a:srcRect b="15730"/>
          <a:stretch/>
        </p:blipFill>
        <p:spPr>
          <a:xfrm>
            <a:off x="20" y="10"/>
            <a:ext cx="12191980" cy="6857990"/>
          </a:xfrm>
          <a:prstGeom prst="rect">
            <a:avLst/>
          </a:prstGeom>
        </p:spPr>
      </p:pic>
      <p:sp>
        <p:nvSpPr>
          <p:cNvPr id="26" name="Rectangle 25">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838200" y="365125"/>
            <a:ext cx="10515600" cy="1325563"/>
          </a:xfrm>
        </p:spPr>
        <p:txBody>
          <a:bodyPr>
            <a:normAutofit/>
          </a:bodyPr>
          <a:lstStyle/>
          <a:p>
            <a:r>
              <a:rPr lang="en-US"/>
              <a:t>Topics</a:t>
            </a:r>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30</a:t>
            </a:fld>
            <a:endParaRPr lang="en-US"/>
          </a:p>
        </p:txBody>
      </p:sp>
      <p:graphicFrame>
        <p:nvGraphicFramePr>
          <p:cNvPr id="21" name="Content Placeholder 2">
            <a:extLst>
              <a:ext uri="{FF2B5EF4-FFF2-40B4-BE49-F238E27FC236}">
                <a16:creationId xmlns:a16="http://schemas.microsoft.com/office/drawing/2014/main" id="{C6C381A3-6A52-0A40-9D1B-CA859DDC3531}"/>
              </a:ext>
            </a:extLst>
          </p:cNvPr>
          <p:cNvGraphicFramePr>
            <a:graphicFrameLocks noGrp="1"/>
          </p:cNvGraphicFramePr>
          <p:nvPr>
            <p:ph idx="1"/>
            <p:extLst>
              <p:ext uri="{D42A27DB-BD31-4B8C-83A1-F6EECF244321}">
                <p14:modId xmlns:p14="http://schemas.microsoft.com/office/powerpoint/2010/main" val="29208508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ight Arrow 4">
            <a:extLst>
              <a:ext uri="{FF2B5EF4-FFF2-40B4-BE49-F238E27FC236}">
                <a16:creationId xmlns:a16="http://schemas.microsoft.com/office/drawing/2014/main" id="{BD183988-B7C0-95C7-2489-3E478DC32F53}"/>
              </a:ext>
            </a:extLst>
          </p:cNvPr>
          <p:cNvSpPr/>
          <p:nvPr/>
        </p:nvSpPr>
        <p:spPr>
          <a:xfrm>
            <a:off x="71254" y="5391404"/>
            <a:ext cx="755071" cy="4868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78906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878854-B026-C546-6218-C9E93A83B1AE}"/>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sz="4000" kern="1200">
                <a:solidFill>
                  <a:srgbClr val="FFFFFF"/>
                </a:solidFill>
                <a:latin typeface="+mj-lt"/>
                <a:ea typeface="+mj-ea"/>
                <a:cs typeface="+mj-cs"/>
              </a:rPr>
              <a:t>Summary</a:t>
            </a:r>
          </a:p>
        </p:txBody>
      </p:sp>
      <p:sp>
        <p:nvSpPr>
          <p:cNvPr id="4" name="Slide Number Placeholder 3">
            <a:extLst>
              <a:ext uri="{FF2B5EF4-FFF2-40B4-BE49-F238E27FC236}">
                <a16:creationId xmlns:a16="http://schemas.microsoft.com/office/drawing/2014/main" id="{D1CEA727-4567-D8C7-3C7D-E02138B04FCF}"/>
              </a:ext>
            </a:extLst>
          </p:cNvPr>
          <p:cNvSpPr>
            <a:spLocks noGrp="1"/>
          </p:cNvSpPr>
          <p:nvPr>
            <p:ph type="sldNum" sz="quarter" idx="12"/>
          </p:nvPr>
        </p:nvSpPr>
        <p:spPr>
          <a:xfrm>
            <a:off x="11704320" y="6455664"/>
            <a:ext cx="448056" cy="365125"/>
          </a:xfrm>
        </p:spPr>
        <p:txBody>
          <a:bodyPr vert="horz" lIns="91440" tIns="45720" rIns="91440" bIns="45720" rtlCol="0">
            <a:normAutofit/>
          </a:bodyPr>
          <a:lstStyle/>
          <a:p>
            <a:pPr>
              <a:spcAft>
                <a:spcPts val="600"/>
              </a:spcAft>
            </a:pPr>
            <a:fld id="{E3BA4553-FA8E-2441-8109-D32DDCF7B537}" type="slidenum">
              <a:rPr lang="en-US" sz="1100">
                <a:solidFill>
                  <a:schemeClr val="tx1">
                    <a:lumMod val="50000"/>
                    <a:lumOff val="50000"/>
                  </a:schemeClr>
                </a:solidFill>
              </a:rPr>
              <a:pPr>
                <a:spcAft>
                  <a:spcPts val="600"/>
                </a:spcAft>
              </a:pPr>
              <a:t>31</a:t>
            </a:fld>
            <a:endParaRPr lang="en-US" sz="1100">
              <a:solidFill>
                <a:schemeClr val="tx1">
                  <a:lumMod val="50000"/>
                  <a:lumOff val="50000"/>
                </a:schemeClr>
              </a:solidFill>
            </a:endParaRPr>
          </a:p>
        </p:txBody>
      </p:sp>
      <p:graphicFrame>
        <p:nvGraphicFramePr>
          <p:cNvPr id="32" name="Content Placeholder 2">
            <a:extLst>
              <a:ext uri="{FF2B5EF4-FFF2-40B4-BE49-F238E27FC236}">
                <a16:creationId xmlns:a16="http://schemas.microsoft.com/office/drawing/2014/main" id="{B0AFA093-DC1C-B19C-80DF-AF5BBB49AB38}"/>
              </a:ext>
            </a:extLst>
          </p:cNvPr>
          <p:cNvGraphicFramePr>
            <a:graphicFrameLocks noGrp="1"/>
          </p:cNvGraphicFramePr>
          <p:nvPr>
            <p:ph idx="1"/>
            <p:extLst>
              <p:ext uri="{D42A27DB-BD31-4B8C-83A1-F6EECF244321}">
                <p14:modId xmlns:p14="http://schemas.microsoft.com/office/powerpoint/2010/main" val="1723961937"/>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459148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2A007BD-C376-D7DE-7EBD-C72FDA0A1F21}"/>
              </a:ext>
            </a:extLst>
          </p:cNvPr>
          <p:cNvSpPr>
            <a:spLocks noGrp="1"/>
          </p:cNvSpPr>
          <p:nvPr>
            <p:ph type="title"/>
          </p:nvPr>
        </p:nvSpPr>
        <p:spPr>
          <a:xfrm>
            <a:off x="638881" y="390525"/>
            <a:ext cx="10909640" cy="1510301"/>
          </a:xfrm>
        </p:spPr>
        <p:txBody>
          <a:bodyPr vert="horz" lIns="91440" tIns="45720" rIns="91440" bIns="45720" rtlCol="0" anchor="ctr">
            <a:normAutofit/>
          </a:bodyPr>
          <a:lstStyle/>
          <a:p>
            <a:pPr algn="ctr"/>
            <a:r>
              <a:rPr lang="en-US" sz="6600" kern="1200">
                <a:solidFill>
                  <a:srgbClr val="FFFFFF"/>
                </a:solidFill>
                <a:latin typeface="+mj-lt"/>
                <a:ea typeface="+mj-ea"/>
                <a:cs typeface="+mj-cs"/>
              </a:rPr>
              <a:t>Supplemental</a:t>
            </a:r>
          </a:p>
        </p:txBody>
      </p:sp>
      <p:sp>
        <p:nvSpPr>
          <p:cNvPr id="14" name="sketch line">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heckmark">
            <a:extLst>
              <a:ext uri="{FF2B5EF4-FFF2-40B4-BE49-F238E27FC236}">
                <a16:creationId xmlns:a16="http://schemas.microsoft.com/office/drawing/2014/main" id="{BA4B6CA7-2B6A-84AD-6B36-848BFA4140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84707" y="3067050"/>
            <a:ext cx="3019537" cy="3019537"/>
          </a:xfrm>
          <a:prstGeom prst="rect">
            <a:avLst/>
          </a:prstGeom>
        </p:spPr>
      </p:pic>
      <p:sp>
        <p:nvSpPr>
          <p:cNvPr id="6" name="Slide Number Placeholder 5">
            <a:extLst>
              <a:ext uri="{FF2B5EF4-FFF2-40B4-BE49-F238E27FC236}">
                <a16:creationId xmlns:a16="http://schemas.microsoft.com/office/drawing/2014/main" id="{37248B18-A1B4-A9F8-3807-9656B1A8A9FE}"/>
              </a:ext>
            </a:extLst>
          </p:cNvPr>
          <p:cNvSpPr>
            <a:spLocks noGrp="1"/>
          </p:cNvSpPr>
          <p:nvPr>
            <p:ph type="sldNum" sz="quarter" idx="12"/>
          </p:nvPr>
        </p:nvSpPr>
        <p:spPr/>
        <p:txBody>
          <a:bodyPr/>
          <a:lstStyle/>
          <a:p>
            <a:fld id="{E3BA4553-FA8E-2441-8109-D32DDCF7B537}" type="slidenum">
              <a:rPr lang="en-US" smtClean="0"/>
              <a:t>32</a:t>
            </a:fld>
            <a:endParaRPr lang="en-US"/>
          </a:p>
        </p:txBody>
      </p:sp>
    </p:spTree>
    <p:extLst>
      <p:ext uri="{BB962C8B-B14F-4D97-AF65-F5344CB8AC3E}">
        <p14:creationId xmlns:p14="http://schemas.microsoft.com/office/powerpoint/2010/main" val="31489835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572493" y="238539"/>
            <a:ext cx="11018520" cy="1434415"/>
          </a:xfrm>
        </p:spPr>
        <p:txBody>
          <a:bodyPr anchor="b">
            <a:normAutofit/>
          </a:bodyPr>
          <a:lstStyle/>
          <a:p>
            <a:r>
              <a:rPr lang="en-US" sz="5400" dirty="0"/>
              <a:t>Supplemental Material</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041AEA-06C5-7365-8E14-97D88E84856B}"/>
              </a:ext>
            </a:extLst>
          </p:cNvPr>
          <p:cNvSpPr>
            <a:spLocks noGrp="1"/>
          </p:cNvSpPr>
          <p:nvPr>
            <p:ph idx="1"/>
          </p:nvPr>
        </p:nvSpPr>
        <p:spPr>
          <a:xfrm>
            <a:off x="572493" y="1867521"/>
            <a:ext cx="7879845" cy="4671391"/>
          </a:xfrm>
        </p:spPr>
        <p:txBody>
          <a:bodyPr anchor="t">
            <a:normAutofit/>
          </a:bodyPr>
          <a:lstStyle/>
          <a:p>
            <a:r>
              <a:rPr lang="en-US" b="1" i="1" dirty="0"/>
              <a:t>SBIR Project Background</a:t>
            </a:r>
          </a:p>
          <a:p>
            <a:r>
              <a:rPr lang="en-US" sz="2200" dirty="0"/>
              <a:t>Ingestion Data Flow Diagram</a:t>
            </a:r>
          </a:p>
          <a:p>
            <a:r>
              <a:rPr lang="en-US" sz="2200" dirty="0"/>
              <a:t>Bucket Pattern for Time-Series Data</a:t>
            </a:r>
          </a:p>
          <a:p>
            <a:r>
              <a:rPr lang="en-US" sz="2200" dirty="0"/>
              <a:t>DP Deployment</a:t>
            </a:r>
          </a:p>
          <a:p>
            <a:r>
              <a:rPr lang="en-US" sz="2200" dirty="0"/>
              <a:t>Example Data Flow</a:t>
            </a:r>
          </a:p>
          <a:p>
            <a:r>
              <a:rPr lang="en-US" sz="2200" dirty="0"/>
              <a:t>Why use an API?</a:t>
            </a:r>
          </a:p>
          <a:p>
            <a:r>
              <a:rPr lang="en-US" sz="2200" dirty="0"/>
              <a:t>Authentication / Authorization</a:t>
            </a:r>
          </a:p>
          <a:p>
            <a:r>
              <a:rPr lang="en-US" sz="2300" dirty="0"/>
              <a:t>Performance Benchmarks</a:t>
            </a:r>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33</a:t>
            </a:fld>
            <a:endParaRPr lang="en-US"/>
          </a:p>
        </p:txBody>
      </p:sp>
    </p:spTree>
    <p:extLst>
      <p:ext uri="{BB962C8B-B14F-4D97-AF65-F5344CB8AC3E}">
        <p14:creationId xmlns:p14="http://schemas.microsoft.com/office/powerpoint/2010/main" val="17396539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3A9B26-A46F-5E63-9B34-53B6A52AF790}"/>
              </a:ext>
            </a:extLst>
          </p:cNvPr>
          <p:cNvSpPr>
            <a:spLocks noGrp="1"/>
          </p:cNvSpPr>
          <p:nvPr>
            <p:ph type="title"/>
          </p:nvPr>
        </p:nvSpPr>
        <p:spPr>
          <a:xfrm>
            <a:off x="838200" y="365125"/>
            <a:ext cx="10515600" cy="1325563"/>
          </a:xfrm>
        </p:spPr>
        <p:txBody>
          <a:bodyPr>
            <a:normAutofit/>
          </a:bodyPr>
          <a:lstStyle/>
          <a:p>
            <a:r>
              <a:rPr lang="en-US" sz="5400" dirty="0"/>
              <a:t>MLDP Overview</a:t>
            </a:r>
            <a:br>
              <a:rPr lang="en-US" sz="5400" dirty="0"/>
            </a:br>
            <a:r>
              <a:rPr lang="en-US" sz="2700" dirty="0"/>
              <a:t>SBIR Project Background</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7C5AAEE2-3369-D947-B2B7-1A3E6D0A5642}"/>
              </a:ext>
            </a:extLst>
          </p:cNvPr>
          <p:cNvSpPr txBox="1">
            <a:spLocks/>
          </p:cNvSpPr>
          <p:nvPr/>
        </p:nvSpPr>
        <p:spPr>
          <a:xfrm>
            <a:off x="331572" y="1806021"/>
            <a:ext cx="11528855" cy="8046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t>MLDP development is supported by the US Dept. of Energy (DOE) under a Small Business Innovative Research (SBIR) grant starting in 2022.</a:t>
            </a:r>
          </a:p>
        </p:txBody>
      </p:sp>
      <p:sp>
        <p:nvSpPr>
          <p:cNvPr id="3" name="Content Placeholder 2">
            <a:extLst>
              <a:ext uri="{FF2B5EF4-FFF2-40B4-BE49-F238E27FC236}">
                <a16:creationId xmlns:a16="http://schemas.microsoft.com/office/drawing/2014/main" id="{6133AE47-153B-47F1-2593-DECD8D169820}"/>
              </a:ext>
            </a:extLst>
          </p:cNvPr>
          <p:cNvSpPr>
            <a:spLocks noGrp="1"/>
          </p:cNvSpPr>
          <p:nvPr>
            <p:ph idx="1"/>
          </p:nvPr>
        </p:nvSpPr>
        <p:spPr>
          <a:xfrm>
            <a:off x="775806" y="2599542"/>
            <a:ext cx="9010136" cy="4258458"/>
          </a:xfrm>
        </p:spPr>
        <p:txBody>
          <a:bodyPr>
            <a:normAutofit fontScale="92500" lnSpcReduction="10000"/>
          </a:bodyPr>
          <a:lstStyle/>
          <a:p>
            <a:r>
              <a:rPr lang="en-US" sz="2200" dirty="0"/>
              <a:t>A prototype MLDP was completed in Phase I with the following subsystems:</a:t>
            </a:r>
          </a:p>
          <a:p>
            <a:pPr lvl="1"/>
            <a:r>
              <a:rPr lang="en-US" sz="1800" dirty="0"/>
              <a:t>Aggregator – EPICS based, high-speed synchronous data acquisition of heterogeneous data.</a:t>
            </a:r>
          </a:p>
          <a:p>
            <a:pPr lvl="1"/>
            <a:r>
              <a:rPr lang="en-US" sz="1800" b="1" dirty="0"/>
              <a:t>Datastore</a:t>
            </a:r>
            <a:r>
              <a:rPr lang="en-US" sz="1800" dirty="0"/>
              <a:t> – Standalone system for data ingestion, archive management and access.</a:t>
            </a:r>
          </a:p>
          <a:p>
            <a:pPr lvl="1"/>
            <a:r>
              <a:rPr lang="en-US" sz="1800" dirty="0"/>
              <a:t>Web Application – Universal, remote access and interaction with data archive.</a:t>
            </a:r>
          </a:p>
          <a:p>
            <a:pPr lvl="1"/>
            <a:endParaRPr lang="en-US" sz="1800" dirty="0"/>
          </a:p>
          <a:p>
            <a:r>
              <a:rPr lang="en-US" sz="2200" dirty="0"/>
              <a:t>SBIR Phase II awarded in 2023 (Fiscal Year 2024)</a:t>
            </a:r>
          </a:p>
          <a:p>
            <a:pPr lvl="1"/>
            <a:r>
              <a:rPr lang="en-US" sz="1800" dirty="0"/>
              <a:t>Redesign of Datastore archive and services with emphasis on performance (Year 1).</a:t>
            </a:r>
          </a:p>
          <a:p>
            <a:pPr lvl="1"/>
            <a:r>
              <a:rPr lang="en-US" sz="1800" dirty="0"/>
              <a:t>Support for full archive annotation (Year 1).</a:t>
            </a:r>
          </a:p>
          <a:p>
            <a:pPr lvl="1"/>
            <a:r>
              <a:rPr lang="en-US" sz="1800" b="1" dirty="0"/>
              <a:t>Datastore</a:t>
            </a:r>
            <a:r>
              <a:rPr lang="en-US" sz="1800" dirty="0"/>
              <a:t> use case expansions (Year 2)</a:t>
            </a:r>
          </a:p>
          <a:p>
            <a:pPr lvl="2"/>
            <a:r>
              <a:rPr lang="en-US" sz="1400" dirty="0"/>
              <a:t>Datastream processing, </a:t>
            </a:r>
          </a:p>
          <a:p>
            <a:pPr lvl="2"/>
            <a:r>
              <a:rPr lang="en-US" sz="1400" dirty="0"/>
              <a:t>Algorithm Plugins, </a:t>
            </a:r>
          </a:p>
          <a:p>
            <a:pPr lvl="2"/>
            <a:r>
              <a:rPr lang="en-US" sz="1400" dirty="0"/>
              <a:t>Advanced Data Science Applications.</a:t>
            </a:r>
          </a:p>
          <a:p>
            <a:pPr lvl="1"/>
            <a:endParaRPr lang="en-US" sz="1800" dirty="0"/>
          </a:p>
          <a:p>
            <a:r>
              <a:rPr lang="en-US" sz="2200" dirty="0"/>
              <a:t>“</a:t>
            </a:r>
            <a:r>
              <a:rPr lang="en-US" sz="2200" b="1" dirty="0"/>
              <a:t>Data Platform</a:t>
            </a:r>
            <a:r>
              <a:rPr lang="en-US" sz="2200" dirty="0"/>
              <a:t>” (DP) references previous “</a:t>
            </a:r>
            <a:r>
              <a:rPr lang="en-US" sz="2200" b="1" dirty="0"/>
              <a:t>Datastore</a:t>
            </a:r>
            <a:r>
              <a:rPr lang="en-US" sz="2200" dirty="0"/>
              <a:t>” system of prototype MLDP.</a:t>
            </a:r>
          </a:p>
          <a:p>
            <a:pPr lvl="1"/>
            <a:r>
              <a:rPr lang="en-US" sz="1800" dirty="0"/>
              <a:t>Includes upgrades and extensions for Phase II project.</a:t>
            </a:r>
          </a:p>
        </p:txBody>
      </p:sp>
      <p:sp>
        <p:nvSpPr>
          <p:cNvPr id="6" name="Slide Number Placeholder 5">
            <a:extLst>
              <a:ext uri="{FF2B5EF4-FFF2-40B4-BE49-F238E27FC236}">
                <a16:creationId xmlns:a16="http://schemas.microsoft.com/office/drawing/2014/main" id="{09EB6D2D-3880-E306-4657-FE226CB536B7}"/>
              </a:ext>
            </a:extLst>
          </p:cNvPr>
          <p:cNvSpPr>
            <a:spLocks noGrp="1"/>
          </p:cNvSpPr>
          <p:nvPr>
            <p:ph type="sldNum" sz="quarter" idx="12"/>
          </p:nvPr>
        </p:nvSpPr>
        <p:spPr/>
        <p:txBody>
          <a:bodyPr/>
          <a:lstStyle/>
          <a:p>
            <a:fld id="{E3BA4553-FA8E-2441-8109-D32DDCF7B537}" type="slidenum">
              <a:rPr lang="en-US" smtClean="0"/>
              <a:t>34</a:t>
            </a:fld>
            <a:endParaRPr lang="en-US" dirty="0"/>
          </a:p>
        </p:txBody>
      </p:sp>
    </p:spTree>
    <p:extLst>
      <p:ext uri="{BB962C8B-B14F-4D97-AF65-F5344CB8AC3E}">
        <p14:creationId xmlns:p14="http://schemas.microsoft.com/office/powerpoint/2010/main" val="16081918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572493" y="238539"/>
            <a:ext cx="11018520" cy="1434415"/>
          </a:xfrm>
        </p:spPr>
        <p:txBody>
          <a:bodyPr anchor="b">
            <a:normAutofit/>
          </a:bodyPr>
          <a:lstStyle/>
          <a:p>
            <a:r>
              <a:rPr lang="en-US" sz="5400" dirty="0"/>
              <a:t>Supplemental Material</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041AEA-06C5-7365-8E14-97D88E84856B}"/>
              </a:ext>
            </a:extLst>
          </p:cNvPr>
          <p:cNvSpPr>
            <a:spLocks noGrp="1"/>
          </p:cNvSpPr>
          <p:nvPr>
            <p:ph idx="1"/>
          </p:nvPr>
        </p:nvSpPr>
        <p:spPr>
          <a:xfrm>
            <a:off x="572493" y="1867521"/>
            <a:ext cx="7879845" cy="4671391"/>
          </a:xfrm>
        </p:spPr>
        <p:txBody>
          <a:bodyPr anchor="t">
            <a:normAutofit/>
          </a:bodyPr>
          <a:lstStyle/>
          <a:p>
            <a:r>
              <a:rPr lang="en-US" sz="2200" dirty="0"/>
              <a:t>SBIR Project Background</a:t>
            </a:r>
          </a:p>
          <a:p>
            <a:r>
              <a:rPr lang="en-US" b="1" i="1" dirty="0"/>
              <a:t>Ingestion Data Flow Diagram</a:t>
            </a:r>
          </a:p>
          <a:p>
            <a:r>
              <a:rPr lang="en-US" sz="2200" dirty="0"/>
              <a:t>Bucket Pattern for Time-Series Data</a:t>
            </a:r>
          </a:p>
          <a:p>
            <a:r>
              <a:rPr lang="en-US" sz="2200" dirty="0"/>
              <a:t>DP Deployment</a:t>
            </a:r>
          </a:p>
          <a:p>
            <a:r>
              <a:rPr lang="en-US" sz="2200" dirty="0"/>
              <a:t>Example Data Flow</a:t>
            </a:r>
          </a:p>
          <a:p>
            <a:r>
              <a:rPr lang="en-US" sz="2200" dirty="0"/>
              <a:t>Why use an API?</a:t>
            </a:r>
          </a:p>
          <a:p>
            <a:r>
              <a:rPr lang="en-US" sz="2200" dirty="0"/>
              <a:t>Authentication / Authorization</a:t>
            </a:r>
          </a:p>
          <a:p>
            <a:r>
              <a:rPr lang="en-US" sz="2300" dirty="0"/>
              <a:t>Performance Benchmarks</a:t>
            </a:r>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35</a:t>
            </a:fld>
            <a:endParaRPr lang="en-US"/>
          </a:p>
        </p:txBody>
      </p:sp>
    </p:spTree>
    <p:extLst>
      <p:ext uri="{BB962C8B-B14F-4D97-AF65-F5344CB8AC3E}">
        <p14:creationId xmlns:p14="http://schemas.microsoft.com/office/powerpoint/2010/main" val="12920927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572493" y="238539"/>
            <a:ext cx="11018520" cy="1434415"/>
          </a:xfrm>
        </p:spPr>
        <p:txBody>
          <a:bodyPr anchor="b">
            <a:normAutofit/>
          </a:bodyPr>
          <a:lstStyle/>
          <a:p>
            <a:r>
              <a:rPr lang="en-US" sz="5400" dirty="0"/>
              <a:t>MLDP Elements</a:t>
            </a:r>
            <a:br>
              <a:rPr lang="en-US" sz="5400" dirty="0"/>
            </a:br>
            <a:r>
              <a:rPr lang="en-US" sz="2700" dirty="0"/>
              <a:t>Ingestion Data Flow Diagram</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36</a:t>
            </a:fld>
            <a:endParaRPr lang="en-US"/>
          </a:p>
        </p:txBody>
      </p:sp>
      <p:pic>
        <p:nvPicPr>
          <p:cNvPr id="3" name="Google Shape;118;p23">
            <a:extLst>
              <a:ext uri="{FF2B5EF4-FFF2-40B4-BE49-F238E27FC236}">
                <a16:creationId xmlns:a16="http://schemas.microsoft.com/office/drawing/2014/main" id="{6C994495-3041-B37F-D8E7-44A4CF48C6DD}"/>
              </a:ext>
            </a:extLst>
          </p:cNvPr>
          <p:cNvPicPr preferRelativeResize="0"/>
          <p:nvPr/>
        </p:nvPicPr>
        <p:blipFill>
          <a:blip r:embed="rId2">
            <a:alphaModFix/>
          </a:blip>
          <a:stretch>
            <a:fillRect/>
          </a:stretch>
        </p:blipFill>
        <p:spPr>
          <a:xfrm>
            <a:off x="0" y="1763957"/>
            <a:ext cx="12100142" cy="4855504"/>
          </a:xfrm>
          <a:prstGeom prst="rect">
            <a:avLst/>
          </a:prstGeom>
          <a:noFill/>
          <a:ln>
            <a:noFill/>
          </a:ln>
        </p:spPr>
      </p:pic>
    </p:spTree>
    <p:extLst>
      <p:ext uri="{BB962C8B-B14F-4D97-AF65-F5344CB8AC3E}">
        <p14:creationId xmlns:p14="http://schemas.microsoft.com/office/powerpoint/2010/main" val="10464154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572493" y="238539"/>
            <a:ext cx="11018520" cy="1434415"/>
          </a:xfrm>
        </p:spPr>
        <p:txBody>
          <a:bodyPr anchor="b">
            <a:normAutofit/>
          </a:bodyPr>
          <a:lstStyle/>
          <a:p>
            <a:r>
              <a:rPr lang="en-US" sz="5400" dirty="0"/>
              <a:t>Supplemental Material</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041AEA-06C5-7365-8E14-97D88E84856B}"/>
              </a:ext>
            </a:extLst>
          </p:cNvPr>
          <p:cNvSpPr>
            <a:spLocks noGrp="1"/>
          </p:cNvSpPr>
          <p:nvPr>
            <p:ph idx="1"/>
          </p:nvPr>
        </p:nvSpPr>
        <p:spPr>
          <a:xfrm>
            <a:off x="572493" y="1867521"/>
            <a:ext cx="7879845" cy="4671391"/>
          </a:xfrm>
        </p:spPr>
        <p:txBody>
          <a:bodyPr anchor="t">
            <a:normAutofit/>
          </a:bodyPr>
          <a:lstStyle/>
          <a:p>
            <a:r>
              <a:rPr lang="en-US" sz="2200" dirty="0"/>
              <a:t>SBIR Project Background</a:t>
            </a:r>
          </a:p>
          <a:p>
            <a:r>
              <a:rPr lang="en-US" sz="2200" dirty="0"/>
              <a:t>Ingestion Data Flow Diagram</a:t>
            </a:r>
          </a:p>
          <a:p>
            <a:r>
              <a:rPr lang="en-US" b="1" i="1" dirty="0"/>
              <a:t>Bucket Pattern for Time-Series Data</a:t>
            </a:r>
          </a:p>
          <a:p>
            <a:r>
              <a:rPr lang="en-US" sz="2200" dirty="0"/>
              <a:t>DP Deployment</a:t>
            </a:r>
          </a:p>
          <a:p>
            <a:r>
              <a:rPr lang="en-US" sz="2200" dirty="0"/>
              <a:t>Example Data Flow</a:t>
            </a:r>
          </a:p>
          <a:p>
            <a:r>
              <a:rPr lang="en-US" sz="2200" dirty="0"/>
              <a:t>Why use an API?</a:t>
            </a:r>
          </a:p>
          <a:p>
            <a:r>
              <a:rPr lang="en-US" sz="2200" dirty="0"/>
              <a:t>Authentication / Authorization</a:t>
            </a:r>
          </a:p>
          <a:p>
            <a:r>
              <a:rPr lang="en-US" sz="2300" dirty="0"/>
              <a:t>Performance Benchmarks</a:t>
            </a:r>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37</a:t>
            </a:fld>
            <a:endParaRPr lang="en-US"/>
          </a:p>
        </p:txBody>
      </p:sp>
    </p:spTree>
    <p:extLst>
      <p:ext uri="{BB962C8B-B14F-4D97-AF65-F5344CB8AC3E}">
        <p14:creationId xmlns:p14="http://schemas.microsoft.com/office/powerpoint/2010/main" val="6978381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38</a:t>
            </a:fld>
            <a:endParaRPr lang="en-US"/>
          </a:p>
        </p:txBody>
      </p:sp>
      <p:sp>
        <p:nvSpPr>
          <p:cNvPr id="7" name="Title 1">
            <a:extLst>
              <a:ext uri="{FF2B5EF4-FFF2-40B4-BE49-F238E27FC236}">
                <a16:creationId xmlns:a16="http://schemas.microsoft.com/office/drawing/2014/main" id="{6A80B627-0F93-752E-BB24-B5792B7E8753}"/>
              </a:ext>
            </a:extLst>
          </p:cNvPr>
          <p:cNvSpPr>
            <a:spLocks noGrp="1"/>
          </p:cNvSpPr>
          <p:nvPr>
            <p:ph type="title"/>
          </p:nvPr>
        </p:nvSpPr>
        <p:spPr>
          <a:xfrm>
            <a:off x="479667" y="172720"/>
            <a:ext cx="5801211" cy="1463040"/>
          </a:xfrm>
        </p:spPr>
        <p:txBody>
          <a:bodyPr anchor="ctr">
            <a:noAutofit/>
          </a:bodyPr>
          <a:lstStyle/>
          <a:p>
            <a:r>
              <a:rPr lang="en-US" dirty="0"/>
              <a:t>MLDP Elements</a:t>
            </a:r>
            <a:br>
              <a:rPr lang="en-US" sz="4000" dirty="0"/>
            </a:br>
            <a:r>
              <a:rPr lang="en-US" sz="2400" dirty="0"/>
              <a:t>Data Platform / Core Services</a:t>
            </a:r>
            <a:br>
              <a:rPr lang="en-US" sz="2800" dirty="0"/>
            </a:br>
            <a:r>
              <a:rPr lang="en-US" sz="2000" i="1" dirty="0"/>
              <a:t>Ingestion Service: Bucket Pattern for Time-Series Data</a:t>
            </a:r>
            <a:br>
              <a:rPr lang="en-US" sz="2000" i="1" dirty="0"/>
            </a:br>
            <a:br>
              <a:rPr lang="en-US" sz="2000" i="1" dirty="0"/>
            </a:br>
            <a:endParaRPr lang="en-US" sz="2000" i="1" dirty="0"/>
          </a:p>
        </p:txBody>
      </p:sp>
      <p:sp>
        <p:nvSpPr>
          <p:cNvPr id="10" name="Content Placeholder 2">
            <a:extLst>
              <a:ext uri="{FF2B5EF4-FFF2-40B4-BE49-F238E27FC236}">
                <a16:creationId xmlns:a16="http://schemas.microsoft.com/office/drawing/2014/main" id="{510434EE-951E-097D-BC14-B60165FCF1C2}"/>
              </a:ext>
            </a:extLst>
          </p:cNvPr>
          <p:cNvSpPr txBox="1">
            <a:spLocks/>
          </p:cNvSpPr>
          <p:nvPr/>
        </p:nvSpPr>
        <p:spPr>
          <a:xfrm>
            <a:off x="913774" y="1901150"/>
            <a:ext cx="10440026" cy="3919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Simple example with 3 measurements, each stored as an individual database record:</a:t>
            </a:r>
          </a:p>
        </p:txBody>
      </p:sp>
      <p:sp>
        <p:nvSpPr>
          <p:cNvPr id="11" name="TextBox 10">
            <a:extLst>
              <a:ext uri="{FF2B5EF4-FFF2-40B4-BE49-F238E27FC236}">
                <a16:creationId xmlns:a16="http://schemas.microsoft.com/office/drawing/2014/main" id="{396ED460-6BB4-2FEF-4B67-5934D4640096}"/>
              </a:ext>
            </a:extLst>
          </p:cNvPr>
          <p:cNvSpPr txBox="1"/>
          <p:nvPr/>
        </p:nvSpPr>
        <p:spPr>
          <a:xfrm>
            <a:off x="1175656" y="2263019"/>
            <a:ext cx="9479644" cy="1015663"/>
          </a:xfrm>
          <a:prstGeom prst="rect">
            <a:avLst/>
          </a:prstGeom>
          <a:solidFill>
            <a:schemeClr val="tx1"/>
          </a:solidFill>
        </p:spPr>
        <p:txBody>
          <a:bodyPr wrap="square" rtlCol="0">
            <a:spAutoFit/>
          </a:bodyPr>
          <a:lstStyle/>
          <a:p>
            <a:r>
              <a:rPr lang="en-US" sz="2000" dirty="0">
                <a:solidFill>
                  <a:srgbClr val="00B050"/>
                </a:solidFill>
              </a:rPr>
              <a:t>{ </a:t>
            </a:r>
            <a:r>
              <a:rPr lang="en-US" sz="2000" dirty="0" err="1">
                <a:solidFill>
                  <a:srgbClr val="00B050"/>
                </a:solidFill>
              </a:rPr>
              <a:t>sensor_id</a:t>
            </a:r>
            <a:r>
              <a:rPr lang="en-US" sz="2000" dirty="0">
                <a:solidFill>
                  <a:srgbClr val="00B050"/>
                </a:solidFill>
              </a:rPr>
              <a:t>: 12345, timestamp: </a:t>
            </a:r>
            <a:r>
              <a:rPr lang="en-US" sz="2000" dirty="0" err="1">
                <a:solidFill>
                  <a:srgbClr val="00B050"/>
                </a:solidFill>
              </a:rPr>
              <a:t>ISODate</a:t>
            </a:r>
            <a:r>
              <a:rPr lang="en-US" sz="2000" dirty="0">
                <a:solidFill>
                  <a:srgbClr val="00B050"/>
                </a:solidFill>
              </a:rPr>
              <a:t>("2019-01-31T10:00:00.000Z"), temperature: 40 } </a:t>
            </a:r>
          </a:p>
          <a:p>
            <a:r>
              <a:rPr lang="en-US" sz="2000" dirty="0">
                <a:solidFill>
                  <a:srgbClr val="00B050"/>
                </a:solidFill>
              </a:rPr>
              <a:t>{ </a:t>
            </a:r>
            <a:r>
              <a:rPr lang="en-US" sz="2000" dirty="0" err="1">
                <a:solidFill>
                  <a:srgbClr val="00B050"/>
                </a:solidFill>
              </a:rPr>
              <a:t>sensor_id</a:t>
            </a:r>
            <a:r>
              <a:rPr lang="en-US" sz="2000" dirty="0">
                <a:solidFill>
                  <a:srgbClr val="00B050"/>
                </a:solidFill>
              </a:rPr>
              <a:t>: 12345, timestamp: </a:t>
            </a:r>
            <a:r>
              <a:rPr lang="en-US" sz="2000" dirty="0" err="1">
                <a:solidFill>
                  <a:srgbClr val="00B050"/>
                </a:solidFill>
              </a:rPr>
              <a:t>ISODate</a:t>
            </a:r>
            <a:r>
              <a:rPr lang="en-US" sz="2000" dirty="0">
                <a:solidFill>
                  <a:srgbClr val="00B050"/>
                </a:solidFill>
              </a:rPr>
              <a:t>("2019-01-31T10:01:00.000Z"), temperature: 40 } </a:t>
            </a:r>
          </a:p>
          <a:p>
            <a:r>
              <a:rPr lang="en-US" sz="2000" dirty="0">
                <a:solidFill>
                  <a:srgbClr val="00B050"/>
                </a:solidFill>
              </a:rPr>
              <a:t>{ </a:t>
            </a:r>
            <a:r>
              <a:rPr lang="en-US" sz="2000" dirty="0" err="1">
                <a:solidFill>
                  <a:srgbClr val="00B050"/>
                </a:solidFill>
              </a:rPr>
              <a:t>sensor_id</a:t>
            </a:r>
            <a:r>
              <a:rPr lang="en-US" sz="2000" dirty="0">
                <a:solidFill>
                  <a:srgbClr val="00B050"/>
                </a:solidFill>
              </a:rPr>
              <a:t>: 12345, timestamp: </a:t>
            </a:r>
            <a:r>
              <a:rPr lang="en-US" sz="2000" dirty="0" err="1">
                <a:solidFill>
                  <a:srgbClr val="00B050"/>
                </a:solidFill>
              </a:rPr>
              <a:t>ISODate</a:t>
            </a:r>
            <a:r>
              <a:rPr lang="en-US" sz="2000" dirty="0">
                <a:solidFill>
                  <a:srgbClr val="00B050"/>
                </a:solidFill>
              </a:rPr>
              <a:t>("2019-01-31T10:02:00.000Z"), temperature: 41 } </a:t>
            </a:r>
          </a:p>
        </p:txBody>
      </p:sp>
      <p:sp>
        <p:nvSpPr>
          <p:cNvPr id="12" name="Content Placeholder 2">
            <a:extLst>
              <a:ext uri="{FF2B5EF4-FFF2-40B4-BE49-F238E27FC236}">
                <a16:creationId xmlns:a16="http://schemas.microsoft.com/office/drawing/2014/main" id="{70B6FCCB-8E19-EC88-CEB2-748A018DF811}"/>
              </a:ext>
            </a:extLst>
          </p:cNvPr>
          <p:cNvSpPr txBox="1">
            <a:spLocks/>
          </p:cNvSpPr>
          <p:nvPr/>
        </p:nvSpPr>
        <p:spPr>
          <a:xfrm>
            <a:off x="838200" y="3822765"/>
            <a:ext cx="10440026" cy="5533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Same 3 measurements stored in a single data bucket record, saving the overhead of </a:t>
            </a:r>
            <a:r>
              <a:rPr lang="en-US" sz="2000" dirty="0" err="1"/>
              <a:t>sensor_id</a:t>
            </a:r>
            <a:r>
              <a:rPr lang="en-US" sz="2000" dirty="0"/>
              <a:t> and timestamp for each measurement:</a:t>
            </a:r>
          </a:p>
        </p:txBody>
      </p:sp>
      <p:sp>
        <p:nvSpPr>
          <p:cNvPr id="13" name="TextBox 12">
            <a:extLst>
              <a:ext uri="{FF2B5EF4-FFF2-40B4-BE49-F238E27FC236}">
                <a16:creationId xmlns:a16="http://schemas.microsoft.com/office/drawing/2014/main" id="{BAB3CBBB-3487-629F-9094-AECC0A40AC23}"/>
              </a:ext>
            </a:extLst>
          </p:cNvPr>
          <p:cNvSpPr txBox="1"/>
          <p:nvPr/>
        </p:nvSpPr>
        <p:spPr>
          <a:xfrm>
            <a:off x="1100082" y="4527526"/>
            <a:ext cx="9027887" cy="1631216"/>
          </a:xfrm>
          <a:prstGeom prst="rect">
            <a:avLst/>
          </a:prstGeom>
          <a:solidFill>
            <a:schemeClr val="tx1"/>
          </a:solidFill>
        </p:spPr>
        <p:txBody>
          <a:bodyPr wrap="square" rtlCol="0">
            <a:spAutoFit/>
          </a:bodyPr>
          <a:lstStyle/>
          <a:p>
            <a:r>
              <a:rPr lang="en-US" sz="2000" dirty="0">
                <a:solidFill>
                  <a:srgbClr val="00B050"/>
                </a:solidFill>
              </a:rPr>
              <a:t>{ </a:t>
            </a:r>
            <a:r>
              <a:rPr lang="en-US" sz="2000" dirty="0" err="1">
                <a:solidFill>
                  <a:srgbClr val="00B050"/>
                </a:solidFill>
              </a:rPr>
              <a:t>sensor_id</a:t>
            </a:r>
            <a:r>
              <a:rPr lang="en-US" sz="2000" dirty="0">
                <a:solidFill>
                  <a:srgbClr val="00B050"/>
                </a:solidFill>
              </a:rPr>
              <a:t>: 12345, </a:t>
            </a:r>
          </a:p>
          <a:p>
            <a:r>
              <a:rPr lang="en-US" sz="2000" dirty="0">
                <a:solidFill>
                  <a:srgbClr val="00B050"/>
                </a:solidFill>
              </a:rPr>
              <a:t>   </a:t>
            </a:r>
            <a:r>
              <a:rPr lang="en-US" sz="2000" dirty="0" err="1">
                <a:solidFill>
                  <a:srgbClr val="00B050"/>
                </a:solidFill>
              </a:rPr>
              <a:t>start_date</a:t>
            </a:r>
            <a:r>
              <a:rPr lang="en-US" sz="2000" dirty="0">
                <a:solidFill>
                  <a:srgbClr val="00B050"/>
                </a:solidFill>
              </a:rPr>
              <a:t>: </a:t>
            </a:r>
            <a:r>
              <a:rPr lang="en-US" sz="2000" dirty="0" err="1">
                <a:solidFill>
                  <a:srgbClr val="00B050"/>
                </a:solidFill>
              </a:rPr>
              <a:t>ISODate</a:t>
            </a:r>
            <a:r>
              <a:rPr lang="en-US" sz="2000" dirty="0">
                <a:solidFill>
                  <a:srgbClr val="00B050"/>
                </a:solidFill>
              </a:rPr>
              <a:t>("2019-01-31T10:00:00.000Z"), </a:t>
            </a:r>
          </a:p>
          <a:p>
            <a:r>
              <a:rPr lang="en-US" sz="2000" dirty="0">
                <a:solidFill>
                  <a:srgbClr val="00B050"/>
                </a:solidFill>
              </a:rPr>
              <a:t>   </a:t>
            </a:r>
            <a:r>
              <a:rPr lang="en-US" sz="2000" dirty="0" err="1">
                <a:solidFill>
                  <a:srgbClr val="00B050"/>
                </a:solidFill>
              </a:rPr>
              <a:t>sample_period_nanos</a:t>
            </a:r>
            <a:r>
              <a:rPr lang="en-US" sz="2000" dirty="0">
                <a:solidFill>
                  <a:srgbClr val="00B050"/>
                </a:solidFill>
              </a:rPr>
              <a:t>: 1_000_000_000, </a:t>
            </a:r>
          </a:p>
          <a:p>
            <a:r>
              <a:rPr lang="en-US" sz="2000" dirty="0">
                <a:solidFill>
                  <a:srgbClr val="00B050"/>
                </a:solidFill>
              </a:rPr>
              <a:t>   count: 3 </a:t>
            </a:r>
          </a:p>
          <a:p>
            <a:r>
              <a:rPr lang="en-US" sz="2000" dirty="0">
                <a:solidFill>
                  <a:srgbClr val="00B050"/>
                </a:solidFill>
              </a:rPr>
              <a:t>   measurements: [ 40, 40, 41 ] } </a:t>
            </a:r>
          </a:p>
        </p:txBody>
      </p:sp>
    </p:spTree>
    <p:extLst>
      <p:ext uri="{BB962C8B-B14F-4D97-AF65-F5344CB8AC3E}">
        <p14:creationId xmlns:p14="http://schemas.microsoft.com/office/powerpoint/2010/main" val="25392914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572493" y="238539"/>
            <a:ext cx="11018520" cy="1434415"/>
          </a:xfrm>
        </p:spPr>
        <p:txBody>
          <a:bodyPr anchor="b">
            <a:normAutofit/>
          </a:bodyPr>
          <a:lstStyle/>
          <a:p>
            <a:r>
              <a:rPr lang="en-US" sz="5400" dirty="0"/>
              <a:t>Supplemental Material</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041AEA-06C5-7365-8E14-97D88E84856B}"/>
              </a:ext>
            </a:extLst>
          </p:cNvPr>
          <p:cNvSpPr>
            <a:spLocks noGrp="1"/>
          </p:cNvSpPr>
          <p:nvPr>
            <p:ph idx="1"/>
          </p:nvPr>
        </p:nvSpPr>
        <p:spPr>
          <a:xfrm>
            <a:off x="572493" y="1867521"/>
            <a:ext cx="7879845" cy="4671391"/>
          </a:xfrm>
        </p:spPr>
        <p:txBody>
          <a:bodyPr anchor="t">
            <a:normAutofit/>
          </a:bodyPr>
          <a:lstStyle/>
          <a:p>
            <a:r>
              <a:rPr lang="en-US" sz="2200" dirty="0"/>
              <a:t>SBIR Project Background</a:t>
            </a:r>
          </a:p>
          <a:p>
            <a:r>
              <a:rPr lang="en-US" sz="2200" dirty="0"/>
              <a:t>Ingestion Data Flow Diagram</a:t>
            </a:r>
          </a:p>
          <a:p>
            <a:r>
              <a:rPr lang="en-US" sz="2200" dirty="0"/>
              <a:t>Bucket Pattern for Time-Series Data</a:t>
            </a:r>
          </a:p>
          <a:p>
            <a:r>
              <a:rPr lang="en-US" b="1" i="1" dirty="0"/>
              <a:t>DP Deployment</a:t>
            </a:r>
          </a:p>
          <a:p>
            <a:r>
              <a:rPr lang="en-US" sz="2200" dirty="0"/>
              <a:t>Example Data Flow</a:t>
            </a:r>
          </a:p>
          <a:p>
            <a:r>
              <a:rPr lang="en-US" sz="2200" dirty="0"/>
              <a:t>Why use an API?</a:t>
            </a:r>
          </a:p>
          <a:p>
            <a:r>
              <a:rPr lang="en-US" sz="2200" dirty="0"/>
              <a:t>Authentication / Authorization</a:t>
            </a:r>
          </a:p>
          <a:p>
            <a:r>
              <a:rPr lang="en-US" sz="2300" dirty="0"/>
              <a:t>Performance Benchmarks</a:t>
            </a:r>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39</a:t>
            </a:fld>
            <a:endParaRPr lang="en-US"/>
          </a:p>
        </p:txBody>
      </p:sp>
    </p:spTree>
    <p:extLst>
      <p:ext uri="{BB962C8B-B14F-4D97-AF65-F5344CB8AC3E}">
        <p14:creationId xmlns:p14="http://schemas.microsoft.com/office/powerpoint/2010/main" val="4012367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A29377-CBC4-2B1C-41A0-D818438851F1}"/>
              </a:ext>
            </a:extLst>
          </p:cNvPr>
          <p:cNvSpPr>
            <a:spLocks noGrp="1"/>
          </p:cNvSpPr>
          <p:nvPr>
            <p:ph type="title"/>
          </p:nvPr>
        </p:nvSpPr>
        <p:spPr>
          <a:xfrm>
            <a:off x="841248" y="334644"/>
            <a:ext cx="10509504" cy="1076914"/>
          </a:xfrm>
        </p:spPr>
        <p:txBody>
          <a:bodyPr anchor="ctr">
            <a:normAutofit/>
          </a:bodyPr>
          <a:lstStyle/>
          <a:p>
            <a:r>
              <a:rPr lang="en-US" sz="4000" dirty="0"/>
              <a:t>MLDP Overview</a:t>
            </a:r>
            <a:br>
              <a:rPr lang="en-US" sz="4000" dirty="0"/>
            </a:br>
            <a:r>
              <a:rPr lang="en-US" sz="2700" dirty="0"/>
              <a:t>Concept</a:t>
            </a:r>
          </a:p>
        </p:txBody>
      </p:sp>
      <p:sp>
        <p:nvSpPr>
          <p:cNvPr id="13" name="Rectangle 12">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CAAE51A7-6615-20E6-29CE-C8B2EE6E0FE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79640" y="1411558"/>
            <a:ext cx="7464095" cy="4203019"/>
          </a:xfrm>
          <a:prstGeom prst="rect">
            <a:avLst/>
          </a:prstGeom>
        </p:spPr>
      </p:pic>
      <p:sp>
        <p:nvSpPr>
          <p:cNvPr id="6" name="Text Box 1">
            <a:extLst>
              <a:ext uri="{FF2B5EF4-FFF2-40B4-BE49-F238E27FC236}">
                <a16:creationId xmlns:a16="http://schemas.microsoft.com/office/drawing/2014/main" id="{E2061A73-4F93-4B85-B2EB-ECBBAD7581E8}"/>
              </a:ext>
            </a:extLst>
          </p:cNvPr>
          <p:cNvSpPr txBox="1"/>
          <p:nvPr/>
        </p:nvSpPr>
        <p:spPr>
          <a:xfrm>
            <a:off x="5777380" y="5547815"/>
            <a:ext cx="4986327" cy="499374"/>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defTabSz="1094354">
              <a:lnSpc>
                <a:spcPct val="200000"/>
              </a:lnSpc>
              <a:spcAft>
                <a:spcPts val="1197"/>
              </a:spcAft>
            </a:pPr>
            <a:r>
              <a:rPr lang="en-US" sz="1600" kern="1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Conceptual diagram of Machine Learning  Data Platform</a:t>
            </a:r>
            <a:endParaRPr lang="en-US" sz="16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3" name="Content Placeholder 2">
            <a:extLst>
              <a:ext uri="{FF2B5EF4-FFF2-40B4-BE49-F238E27FC236}">
                <a16:creationId xmlns:a16="http://schemas.microsoft.com/office/drawing/2014/main" id="{6B0F0AEF-BADE-9615-4E16-A88F187D7904}"/>
              </a:ext>
            </a:extLst>
          </p:cNvPr>
          <p:cNvSpPr>
            <a:spLocks noGrp="1"/>
          </p:cNvSpPr>
          <p:nvPr>
            <p:ph idx="1"/>
          </p:nvPr>
        </p:nvSpPr>
        <p:spPr>
          <a:xfrm>
            <a:off x="48265" y="1632718"/>
            <a:ext cx="4650735" cy="4799660"/>
          </a:xfrm>
        </p:spPr>
        <p:txBody>
          <a:bodyPr anchor="ctr">
            <a:normAutofit lnSpcReduction="10000"/>
          </a:bodyPr>
          <a:lstStyle/>
          <a:p>
            <a:pPr marL="0" indent="0" defTabSz="804672">
              <a:spcBef>
                <a:spcPts val="880"/>
              </a:spcBef>
              <a:buNone/>
            </a:pPr>
            <a:r>
              <a:rPr lang="en-US" sz="1800" b="1" kern="1200" dirty="0">
                <a:solidFill>
                  <a:schemeClr val="tx1"/>
                </a:solidFill>
                <a:latin typeface="+mn-lt"/>
                <a:ea typeface="+mn-ea"/>
                <a:cs typeface="+mn-cs"/>
              </a:rPr>
              <a:t>T</a:t>
            </a:r>
            <a:r>
              <a:rPr lang="en-US" sz="1800" kern="1200" dirty="0">
                <a:solidFill>
                  <a:schemeClr val="tx1"/>
                </a:solidFill>
                <a:latin typeface="+mn-lt"/>
                <a:ea typeface="+mn-ea"/>
                <a:cs typeface="+mn-cs"/>
              </a:rPr>
              <a:t>he </a:t>
            </a:r>
            <a:r>
              <a:rPr lang="en-US" sz="1800" b="1" kern="1200" dirty="0">
                <a:solidFill>
                  <a:schemeClr val="tx1"/>
                </a:solidFill>
                <a:latin typeface="+mn-lt"/>
                <a:ea typeface="+mn-ea"/>
                <a:cs typeface="+mn-cs"/>
              </a:rPr>
              <a:t>Machine Learning Data Platform</a:t>
            </a:r>
            <a:r>
              <a:rPr lang="en-US" sz="1800" kern="1200" dirty="0">
                <a:solidFill>
                  <a:schemeClr val="tx1"/>
                </a:solidFill>
                <a:latin typeface="+mn-lt"/>
                <a:ea typeface="+mn-ea"/>
                <a:cs typeface="+mn-cs"/>
              </a:rPr>
              <a:t> (MLDP) </a:t>
            </a:r>
            <a:br>
              <a:rPr lang="en-US" sz="1800" kern="1200" dirty="0">
                <a:solidFill>
                  <a:schemeClr val="tx1"/>
                </a:solidFill>
                <a:latin typeface="+mn-lt"/>
                <a:ea typeface="+mn-ea"/>
                <a:cs typeface="+mn-cs"/>
              </a:rPr>
            </a:br>
            <a:r>
              <a:rPr lang="en-US" sz="1800" kern="1200" dirty="0">
                <a:solidFill>
                  <a:schemeClr val="tx1"/>
                </a:solidFill>
                <a:latin typeface="+mn-lt"/>
                <a:ea typeface="+mn-ea"/>
                <a:cs typeface="+mn-cs"/>
              </a:rPr>
              <a:t>has 4 primary functions:</a:t>
            </a:r>
          </a:p>
          <a:p>
            <a:pPr marL="0" indent="0" defTabSz="804672">
              <a:spcBef>
                <a:spcPts val="880"/>
              </a:spcBef>
              <a:buNone/>
            </a:pPr>
            <a:endParaRPr lang="en-US" sz="1800" kern="1200" dirty="0">
              <a:solidFill>
                <a:schemeClr val="tx1"/>
              </a:solidFill>
              <a:latin typeface="+mn-lt"/>
              <a:ea typeface="+mn-ea"/>
              <a:cs typeface="+mn-cs"/>
            </a:endParaRPr>
          </a:p>
          <a:p>
            <a:pPr marL="704088" lvl="1" indent="-301752" defTabSz="804672">
              <a:spcBef>
                <a:spcPts val="440"/>
              </a:spcBef>
              <a:buFont typeface="+mj-lt"/>
              <a:buAutoNum type="arabicPeriod"/>
            </a:pPr>
            <a:r>
              <a:rPr lang="en-US" sz="1800" kern="1200" dirty="0">
                <a:solidFill>
                  <a:schemeClr val="tx1"/>
                </a:solidFill>
                <a:latin typeface="+mn-lt"/>
                <a:ea typeface="+mn-ea"/>
                <a:cs typeface="+mn-cs"/>
              </a:rPr>
              <a:t>High-speed data acquisition.</a:t>
            </a:r>
          </a:p>
          <a:p>
            <a:pPr marL="704088" lvl="1" indent="-301752" defTabSz="804672">
              <a:spcBef>
                <a:spcPts val="440"/>
              </a:spcBef>
              <a:buFont typeface="+mj-lt"/>
              <a:buAutoNum type="arabicPeriod"/>
            </a:pPr>
            <a:endParaRPr lang="en-US" sz="1800" kern="1200" dirty="0">
              <a:solidFill>
                <a:schemeClr val="tx1"/>
              </a:solidFill>
              <a:latin typeface="+mn-lt"/>
              <a:ea typeface="+mn-ea"/>
              <a:cs typeface="+mn-cs"/>
            </a:endParaRPr>
          </a:p>
          <a:p>
            <a:pPr marL="704088" lvl="1" indent="-301752" defTabSz="804672">
              <a:spcBef>
                <a:spcPts val="440"/>
              </a:spcBef>
              <a:buFont typeface="+mj-lt"/>
              <a:buAutoNum type="arabicPeriod"/>
            </a:pPr>
            <a:r>
              <a:rPr lang="en-US" sz="1800" kern="1200" dirty="0">
                <a:solidFill>
                  <a:schemeClr val="tx1"/>
                </a:solidFill>
                <a:latin typeface="+mn-lt"/>
                <a:ea typeface="+mn-ea"/>
                <a:cs typeface="+mn-cs"/>
              </a:rPr>
              <a:t>Managing archive of heterogeneous, time-correlated data.</a:t>
            </a:r>
          </a:p>
          <a:p>
            <a:pPr marL="704088" lvl="1" indent="-301752" defTabSz="804672">
              <a:spcBef>
                <a:spcPts val="440"/>
              </a:spcBef>
              <a:buFont typeface="+mj-lt"/>
              <a:buAutoNum type="arabicPeriod"/>
            </a:pPr>
            <a:endParaRPr lang="en-US" sz="1800" kern="1200" dirty="0">
              <a:solidFill>
                <a:schemeClr val="tx1"/>
              </a:solidFill>
              <a:latin typeface="+mn-lt"/>
              <a:ea typeface="+mn-ea"/>
              <a:cs typeface="+mn-cs"/>
            </a:endParaRPr>
          </a:p>
          <a:p>
            <a:pPr marL="704088" lvl="1" indent="-301752" defTabSz="804672">
              <a:spcBef>
                <a:spcPts val="440"/>
              </a:spcBef>
              <a:buFont typeface="+mj-lt"/>
              <a:buAutoNum type="arabicPeriod"/>
            </a:pPr>
            <a:r>
              <a:rPr lang="en-US" sz="1800" kern="1200" dirty="0">
                <a:solidFill>
                  <a:schemeClr val="tx1"/>
                </a:solidFill>
                <a:latin typeface="+mn-lt"/>
                <a:ea typeface="+mn-ea"/>
                <a:cs typeface="+mn-cs"/>
              </a:rPr>
              <a:t>Providing a variety of options for retrieving </a:t>
            </a:r>
            <a:r>
              <a:rPr lang="en-US" sz="1800" dirty="0"/>
              <a:t>and manipulating </a:t>
            </a:r>
            <a:r>
              <a:rPr lang="en-US" sz="1800" kern="1200" dirty="0">
                <a:solidFill>
                  <a:schemeClr val="tx1"/>
                </a:solidFill>
                <a:latin typeface="+mn-lt"/>
                <a:ea typeface="+mn-ea"/>
                <a:cs typeface="+mn-cs"/>
              </a:rPr>
              <a:t>data and metadata from the archive.</a:t>
            </a:r>
          </a:p>
          <a:p>
            <a:pPr marL="704088" lvl="1" indent="-301752" defTabSz="804672">
              <a:spcBef>
                <a:spcPts val="440"/>
              </a:spcBef>
              <a:buFont typeface="+mj-lt"/>
              <a:buAutoNum type="arabicPeriod"/>
            </a:pPr>
            <a:endParaRPr lang="en-US" sz="1800" dirty="0"/>
          </a:p>
          <a:p>
            <a:pPr marL="704088" lvl="1" indent="-301752" defTabSz="804672">
              <a:spcBef>
                <a:spcPts val="440"/>
              </a:spcBef>
              <a:buFont typeface="+mj-lt"/>
              <a:buAutoNum type="arabicPeriod"/>
            </a:pPr>
            <a:r>
              <a:rPr lang="en-US" sz="1800" kern="1200" dirty="0">
                <a:solidFill>
                  <a:schemeClr val="tx1"/>
                </a:solidFill>
                <a:latin typeface="+mn-lt"/>
                <a:ea typeface="+mn-ea"/>
                <a:cs typeface="+mn-cs"/>
              </a:rPr>
              <a:t>Capturing “value-added” information in the form of annotations to archive data.</a:t>
            </a:r>
          </a:p>
          <a:p>
            <a:pPr marL="0" indent="0" defTabSz="804672">
              <a:spcBef>
                <a:spcPts val="880"/>
              </a:spcBef>
              <a:buNone/>
            </a:pPr>
            <a:endParaRPr lang="en-US" sz="1800" dirty="0"/>
          </a:p>
          <a:p>
            <a:pPr marL="0" indent="0" defTabSz="804672">
              <a:spcBef>
                <a:spcPts val="880"/>
              </a:spcBef>
              <a:buNone/>
            </a:pPr>
            <a:r>
              <a:rPr lang="en-US" sz="1800" dirty="0"/>
              <a:t>These functions are realized by </a:t>
            </a:r>
            <a:r>
              <a:rPr lang="en-US" sz="1800" b="1" dirty="0"/>
              <a:t>separate subsystems</a:t>
            </a:r>
            <a:r>
              <a:rPr lang="en-US" sz="1800" dirty="0"/>
              <a:t> each supporting a category of use cases.</a:t>
            </a:r>
          </a:p>
        </p:txBody>
      </p:sp>
      <p:sp>
        <p:nvSpPr>
          <p:cNvPr id="8" name="Slide Number Placeholder 7">
            <a:extLst>
              <a:ext uri="{FF2B5EF4-FFF2-40B4-BE49-F238E27FC236}">
                <a16:creationId xmlns:a16="http://schemas.microsoft.com/office/drawing/2014/main" id="{22B25A1E-B503-3886-435C-08E575C593E4}"/>
              </a:ext>
            </a:extLst>
          </p:cNvPr>
          <p:cNvSpPr>
            <a:spLocks noGrp="1"/>
          </p:cNvSpPr>
          <p:nvPr>
            <p:ph type="sldNum" sz="quarter" idx="12"/>
          </p:nvPr>
        </p:nvSpPr>
        <p:spPr/>
        <p:txBody>
          <a:bodyPr/>
          <a:lstStyle/>
          <a:p>
            <a:fld id="{E3BA4553-FA8E-2441-8109-D32DDCF7B537}" type="slidenum">
              <a:rPr lang="en-US" smtClean="0"/>
              <a:t>4</a:t>
            </a:fld>
            <a:endParaRPr lang="en-US"/>
          </a:p>
        </p:txBody>
      </p:sp>
    </p:spTree>
    <p:extLst>
      <p:ext uri="{BB962C8B-B14F-4D97-AF65-F5344CB8AC3E}">
        <p14:creationId xmlns:p14="http://schemas.microsoft.com/office/powerpoint/2010/main" val="330785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1CBE83-8A58-BE7F-83AE-D8F638922642}"/>
              </a:ext>
            </a:extLst>
          </p:cNvPr>
          <p:cNvSpPr>
            <a:spLocks noGrp="1"/>
          </p:cNvSpPr>
          <p:nvPr>
            <p:ph type="title"/>
          </p:nvPr>
        </p:nvSpPr>
        <p:spPr>
          <a:xfrm>
            <a:off x="187568" y="325369"/>
            <a:ext cx="4821113" cy="1344466"/>
          </a:xfrm>
        </p:spPr>
        <p:txBody>
          <a:bodyPr anchor="b">
            <a:normAutofit/>
          </a:bodyPr>
          <a:lstStyle/>
          <a:p>
            <a:r>
              <a:rPr lang="en-US" sz="5400" dirty="0"/>
              <a:t>DP Deployment</a:t>
            </a:r>
            <a:br>
              <a:rPr lang="en-US" sz="5400" dirty="0"/>
            </a:br>
            <a:r>
              <a:rPr lang="en-US" sz="3200" dirty="0"/>
              <a:t>Installation Repository</a:t>
            </a:r>
            <a:endParaRPr lang="en-US" sz="5400" dirty="0"/>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40E889F-FD1E-9D71-AADF-D4F23EAFA30E}"/>
              </a:ext>
            </a:extLst>
          </p:cNvPr>
          <p:cNvSpPr>
            <a:spLocks noGrp="1"/>
          </p:cNvSpPr>
          <p:nvPr>
            <p:ph idx="1"/>
          </p:nvPr>
        </p:nvSpPr>
        <p:spPr>
          <a:xfrm>
            <a:off x="155229" y="2764982"/>
            <a:ext cx="4444422" cy="3859958"/>
          </a:xfrm>
        </p:spPr>
        <p:txBody>
          <a:bodyPr>
            <a:normAutofit fontScale="92500" lnSpcReduction="20000"/>
          </a:bodyPr>
          <a:lstStyle/>
          <a:p>
            <a:r>
              <a:rPr lang="en-US" sz="2200" dirty="0"/>
              <a:t>Installation distributed as a zipped archive.</a:t>
            </a:r>
          </a:p>
          <a:p>
            <a:pPr lvl="1"/>
            <a:r>
              <a:rPr lang="en-US" sz="1800" dirty="0"/>
              <a:t>Download and unzip into local installation directory.</a:t>
            </a:r>
          </a:p>
          <a:p>
            <a:endParaRPr lang="en-US" sz="2200" dirty="0"/>
          </a:p>
          <a:p>
            <a:r>
              <a:rPr lang="en-US" sz="2200" dirty="0"/>
              <a:t>Services deployed as Java “fat jars”.</a:t>
            </a:r>
          </a:p>
          <a:p>
            <a:endParaRPr lang="en-US" sz="2200" dirty="0"/>
          </a:p>
          <a:p>
            <a:r>
              <a:rPr lang="en-US" sz="2200" dirty="0"/>
              <a:t>Services are started with scripts.</a:t>
            </a:r>
          </a:p>
          <a:p>
            <a:pPr lvl="1"/>
            <a:r>
              <a:rPr lang="en-US" sz="1800" dirty="0"/>
              <a:t>located in expanded </a:t>
            </a:r>
            <a:r>
              <a:rPr lang="en-US" sz="1800" dirty="0" err="1">
                <a:latin typeface="Lucida Console" panose="020B0609040504020204" pitchFamily="49" charset="0"/>
              </a:rPr>
              <a:t>dp</a:t>
            </a:r>
            <a:r>
              <a:rPr lang="en-US" sz="1800" dirty="0">
                <a:latin typeface="Lucida Console" panose="020B0609040504020204" pitchFamily="49" charset="0"/>
              </a:rPr>
              <a:t>-support </a:t>
            </a:r>
            <a:r>
              <a:rPr lang="en-US" sz="1800" dirty="0"/>
              <a:t>directory.</a:t>
            </a:r>
          </a:p>
          <a:p>
            <a:endParaRPr lang="en-US" sz="2200" dirty="0"/>
          </a:p>
          <a:p>
            <a:r>
              <a:rPr lang="en-US" sz="2200" dirty="0"/>
              <a:t>Process is well documented.</a:t>
            </a:r>
          </a:p>
          <a:p>
            <a:pPr lvl="1"/>
            <a:r>
              <a:rPr lang="en-US" sz="1800" dirty="0"/>
              <a:t>See </a:t>
            </a:r>
            <a:r>
              <a:rPr lang="en-US" sz="1800" dirty="0" err="1"/>
              <a:t>Github</a:t>
            </a:r>
            <a:r>
              <a:rPr lang="en-US" sz="1800" dirty="0"/>
              <a:t> repository page.</a:t>
            </a:r>
          </a:p>
          <a:p>
            <a:endParaRPr lang="en-US" sz="2200" dirty="0"/>
          </a:p>
        </p:txBody>
      </p:sp>
      <p:sp>
        <p:nvSpPr>
          <p:cNvPr id="4" name="Slide Number Placeholder 3">
            <a:extLst>
              <a:ext uri="{FF2B5EF4-FFF2-40B4-BE49-F238E27FC236}">
                <a16:creationId xmlns:a16="http://schemas.microsoft.com/office/drawing/2014/main" id="{77D19774-671F-6B7A-312B-4375029F4DE0}"/>
              </a:ext>
            </a:extLst>
          </p:cNvPr>
          <p:cNvSpPr>
            <a:spLocks noGrp="1"/>
          </p:cNvSpPr>
          <p:nvPr>
            <p:ph type="sldNum" sz="quarter" idx="12"/>
          </p:nvPr>
        </p:nvSpPr>
        <p:spPr>
          <a:xfrm>
            <a:off x="10439400" y="6356350"/>
            <a:ext cx="914400" cy="365125"/>
          </a:xfrm>
        </p:spPr>
        <p:txBody>
          <a:bodyPr>
            <a:normAutofit/>
          </a:bodyPr>
          <a:lstStyle/>
          <a:p>
            <a:pPr>
              <a:spcAft>
                <a:spcPts val="600"/>
              </a:spcAft>
            </a:pPr>
            <a:fld id="{E3BA4553-FA8E-2441-8109-D32DDCF7B537}" type="slidenum">
              <a:rPr lang="en-US">
                <a:solidFill>
                  <a:srgbClr val="FFFFFF"/>
                </a:solidFill>
              </a:rPr>
              <a:pPr>
                <a:spcAft>
                  <a:spcPts val="600"/>
                </a:spcAft>
              </a:pPr>
              <a:t>40</a:t>
            </a:fld>
            <a:endParaRPr lang="en-US">
              <a:solidFill>
                <a:srgbClr val="FFFFFF"/>
              </a:solidFill>
            </a:endParaRPr>
          </a:p>
        </p:txBody>
      </p:sp>
      <p:pic>
        <p:nvPicPr>
          <p:cNvPr id="8" name="Picture 7" descr="A screenshot of a computer&#10;&#10;Description automatically generated">
            <a:extLst>
              <a:ext uri="{FF2B5EF4-FFF2-40B4-BE49-F238E27FC236}">
                <a16:creationId xmlns:a16="http://schemas.microsoft.com/office/drawing/2014/main" id="{304B789F-4035-7DFD-2594-68587A402C2B}"/>
              </a:ext>
            </a:extLst>
          </p:cNvPr>
          <p:cNvPicPr>
            <a:picLocks noChangeAspect="1"/>
          </p:cNvPicPr>
          <p:nvPr/>
        </p:nvPicPr>
        <p:blipFill>
          <a:blip r:embed="rId2"/>
          <a:stretch>
            <a:fillRect/>
          </a:stretch>
        </p:blipFill>
        <p:spPr>
          <a:xfrm>
            <a:off x="4416552" y="208374"/>
            <a:ext cx="7772400" cy="6063765"/>
          </a:xfrm>
          <a:prstGeom prst="rect">
            <a:avLst/>
          </a:prstGeom>
        </p:spPr>
      </p:pic>
      <p:cxnSp>
        <p:nvCxnSpPr>
          <p:cNvPr id="10" name="Curved Connector 9">
            <a:extLst>
              <a:ext uri="{FF2B5EF4-FFF2-40B4-BE49-F238E27FC236}">
                <a16:creationId xmlns:a16="http://schemas.microsoft.com/office/drawing/2014/main" id="{234B2C6C-3708-AA35-B60B-FCE0FB777252}"/>
              </a:ext>
            </a:extLst>
          </p:cNvPr>
          <p:cNvCxnSpPr>
            <a:cxnSpLocks/>
            <a:stCxn id="14" idx="3"/>
          </p:cNvCxnSpPr>
          <p:nvPr/>
        </p:nvCxnSpPr>
        <p:spPr>
          <a:xfrm flipH="1" flipV="1">
            <a:off x="9983678" y="3528646"/>
            <a:ext cx="1896480" cy="3012370"/>
          </a:xfrm>
          <a:prstGeom prst="curvedConnector4">
            <a:avLst>
              <a:gd name="adj1" fmla="val -12054"/>
              <a:gd name="adj2" fmla="val 5306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8FF1473-EE3F-4756-F609-6D0FDEF7DECA}"/>
              </a:ext>
            </a:extLst>
          </p:cNvPr>
          <p:cNvSpPr txBox="1"/>
          <p:nvPr/>
        </p:nvSpPr>
        <p:spPr>
          <a:xfrm>
            <a:off x="6874404" y="6356350"/>
            <a:ext cx="5005754" cy="369332"/>
          </a:xfrm>
          <a:prstGeom prst="rect">
            <a:avLst/>
          </a:prstGeom>
          <a:noFill/>
          <a:ln>
            <a:solidFill>
              <a:schemeClr val="tx1"/>
            </a:solidFill>
          </a:ln>
        </p:spPr>
        <p:txBody>
          <a:bodyPr wrap="square" rtlCol="0">
            <a:spAutoFit/>
          </a:bodyPr>
          <a:lstStyle/>
          <a:p>
            <a:r>
              <a:rPr lang="en-US" dirty="0"/>
              <a:t>data-platform-</a:t>
            </a:r>
            <a:r>
              <a:rPr lang="en-US" dirty="0" err="1"/>
              <a:t>installer.tar.gz</a:t>
            </a:r>
            <a:r>
              <a:rPr lang="en-US" dirty="0"/>
              <a:t> - Download and unzip.</a:t>
            </a:r>
          </a:p>
        </p:txBody>
      </p:sp>
      <p:sp>
        <p:nvSpPr>
          <p:cNvPr id="17" name="TextBox 16">
            <a:extLst>
              <a:ext uri="{FF2B5EF4-FFF2-40B4-BE49-F238E27FC236}">
                <a16:creationId xmlns:a16="http://schemas.microsoft.com/office/drawing/2014/main" id="{F41784A8-49C0-37E7-EAF5-5B64AE4693C4}"/>
              </a:ext>
            </a:extLst>
          </p:cNvPr>
          <p:cNvSpPr txBox="1"/>
          <p:nvPr/>
        </p:nvSpPr>
        <p:spPr>
          <a:xfrm>
            <a:off x="155229" y="1864861"/>
            <a:ext cx="4444422" cy="369332"/>
          </a:xfrm>
          <a:prstGeom prst="rect">
            <a:avLst/>
          </a:prstGeom>
          <a:noFill/>
        </p:spPr>
        <p:txBody>
          <a:bodyPr wrap="none" rtlCol="0">
            <a:spAutoFit/>
          </a:bodyPr>
          <a:lstStyle/>
          <a:p>
            <a:r>
              <a:rPr lang="en-US" dirty="0"/>
              <a:t>https://</a:t>
            </a:r>
            <a:r>
              <a:rPr lang="en-US" dirty="0" err="1"/>
              <a:t>github.com</a:t>
            </a:r>
            <a:r>
              <a:rPr lang="en-US" dirty="0"/>
              <a:t>/osprey-</a:t>
            </a:r>
            <a:r>
              <a:rPr lang="en-US" dirty="0" err="1"/>
              <a:t>dcs</a:t>
            </a:r>
            <a:r>
              <a:rPr lang="en-US" dirty="0"/>
              <a:t>/data-platform</a:t>
            </a:r>
          </a:p>
        </p:txBody>
      </p:sp>
      <p:sp>
        <p:nvSpPr>
          <p:cNvPr id="18" name="TextBox 17">
            <a:extLst>
              <a:ext uri="{FF2B5EF4-FFF2-40B4-BE49-F238E27FC236}">
                <a16:creationId xmlns:a16="http://schemas.microsoft.com/office/drawing/2014/main" id="{385AA9AC-7779-7A6C-386B-D02560F53A3A}"/>
              </a:ext>
            </a:extLst>
          </p:cNvPr>
          <p:cNvSpPr txBox="1"/>
          <p:nvPr/>
        </p:nvSpPr>
        <p:spPr>
          <a:xfrm>
            <a:off x="3720047" y="6218136"/>
            <a:ext cx="2820003" cy="369332"/>
          </a:xfrm>
          <a:prstGeom prst="rect">
            <a:avLst/>
          </a:prstGeom>
          <a:noFill/>
          <a:ln>
            <a:solidFill>
              <a:schemeClr val="tx1"/>
            </a:solidFill>
          </a:ln>
        </p:spPr>
        <p:txBody>
          <a:bodyPr wrap="none" rtlCol="0">
            <a:spAutoFit/>
          </a:bodyPr>
          <a:lstStyle/>
          <a:p>
            <a:r>
              <a:rPr lang="en-US" dirty="0"/>
              <a:t>Instructions/documentation</a:t>
            </a:r>
          </a:p>
        </p:txBody>
      </p:sp>
      <p:cxnSp>
        <p:nvCxnSpPr>
          <p:cNvPr id="20" name="Curved Connector 19">
            <a:extLst>
              <a:ext uri="{FF2B5EF4-FFF2-40B4-BE49-F238E27FC236}">
                <a16:creationId xmlns:a16="http://schemas.microsoft.com/office/drawing/2014/main" id="{848848A8-3CFA-B0C0-179E-E66DFBD76859}"/>
              </a:ext>
            </a:extLst>
          </p:cNvPr>
          <p:cNvCxnSpPr>
            <a:cxnSpLocks/>
            <a:stCxn id="18" idx="3"/>
          </p:cNvCxnSpPr>
          <p:nvPr/>
        </p:nvCxnSpPr>
        <p:spPr>
          <a:xfrm flipH="1" flipV="1">
            <a:off x="5218023" y="4771292"/>
            <a:ext cx="1322027" cy="1631510"/>
          </a:xfrm>
          <a:prstGeom prst="curvedConnector4">
            <a:avLst>
              <a:gd name="adj1" fmla="val -17292"/>
              <a:gd name="adj2" fmla="val 5565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96729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572493" y="238539"/>
            <a:ext cx="11018520" cy="1434415"/>
          </a:xfrm>
        </p:spPr>
        <p:txBody>
          <a:bodyPr anchor="b">
            <a:normAutofit/>
          </a:bodyPr>
          <a:lstStyle/>
          <a:p>
            <a:r>
              <a:rPr lang="en-US" sz="5400" dirty="0"/>
              <a:t>Supplemental Material</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041AEA-06C5-7365-8E14-97D88E84856B}"/>
              </a:ext>
            </a:extLst>
          </p:cNvPr>
          <p:cNvSpPr>
            <a:spLocks noGrp="1"/>
          </p:cNvSpPr>
          <p:nvPr>
            <p:ph idx="1"/>
          </p:nvPr>
        </p:nvSpPr>
        <p:spPr>
          <a:xfrm>
            <a:off x="572493" y="1867521"/>
            <a:ext cx="7879845" cy="4671391"/>
          </a:xfrm>
        </p:spPr>
        <p:txBody>
          <a:bodyPr anchor="t">
            <a:normAutofit fontScale="85000" lnSpcReduction="20000"/>
          </a:bodyPr>
          <a:lstStyle/>
          <a:p>
            <a:r>
              <a:rPr lang="en-US" sz="2800" dirty="0"/>
              <a:t>SBIR Project Background</a:t>
            </a:r>
          </a:p>
          <a:p>
            <a:r>
              <a:rPr lang="en-US" sz="2800" dirty="0"/>
              <a:t>Ingestion Data Flow Diagram</a:t>
            </a:r>
          </a:p>
          <a:p>
            <a:r>
              <a:rPr lang="en-US" sz="2800" dirty="0"/>
              <a:t>Bucket Pattern for Time-Series Data</a:t>
            </a:r>
          </a:p>
          <a:p>
            <a:r>
              <a:rPr lang="en-US" sz="2800" dirty="0"/>
              <a:t>DP Deployment</a:t>
            </a:r>
          </a:p>
          <a:p>
            <a:r>
              <a:rPr lang="en-US" b="1" i="1" dirty="0"/>
              <a:t>Example Data Flow</a:t>
            </a:r>
          </a:p>
          <a:p>
            <a:pPr lvl="1"/>
            <a:r>
              <a:rPr lang="en-US" b="1" i="1" dirty="0"/>
              <a:t>Aggregator</a:t>
            </a:r>
          </a:p>
          <a:p>
            <a:pPr lvl="1"/>
            <a:r>
              <a:rPr lang="en-US" b="1" i="1" dirty="0"/>
              <a:t>Provider</a:t>
            </a:r>
          </a:p>
          <a:p>
            <a:pPr lvl="1"/>
            <a:r>
              <a:rPr lang="en-US" b="1" i="1" dirty="0"/>
              <a:t>Ingestion Service</a:t>
            </a:r>
          </a:p>
          <a:p>
            <a:pPr lvl="1"/>
            <a:r>
              <a:rPr lang="en-US" b="1" i="1" dirty="0"/>
              <a:t>Query Service</a:t>
            </a:r>
          </a:p>
          <a:p>
            <a:pPr lvl="1"/>
            <a:r>
              <a:rPr lang="en-US" b="1" i="1" dirty="0"/>
              <a:t>Annotation Service</a:t>
            </a:r>
          </a:p>
          <a:p>
            <a:r>
              <a:rPr lang="en-US" sz="2200" dirty="0"/>
              <a:t>Why use an API?</a:t>
            </a:r>
          </a:p>
          <a:p>
            <a:r>
              <a:rPr lang="en-US" sz="2200" dirty="0"/>
              <a:t>Authentication / Authorization</a:t>
            </a:r>
          </a:p>
          <a:p>
            <a:r>
              <a:rPr lang="en-US" sz="2300" dirty="0"/>
              <a:t>Performance Benchmarks</a:t>
            </a:r>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41</a:t>
            </a:fld>
            <a:endParaRPr lang="en-US"/>
          </a:p>
        </p:txBody>
      </p:sp>
    </p:spTree>
    <p:extLst>
      <p:ext uri="{BB962C8B-B14F-4D97-AF65-F5344CB8AC3E}">
        <p14:creationId xmlns:p14="http://schemas.microsoft.com/office/powerpoint/2010/main" val="15660868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572493" y="238539"/>
            <a:ext cx="11018520" cy="1434415"/>
          </a:xfrm>
        </p:spPr>
        <p:txBody>
          <a:bodyPr anchor="b">
            <a:normAutofit/>
          </a:bodyPr>
          <a:lstStyle/>
          <a:p>
            <a:r>
              <a:rPr lang="en-US" sz="5400" dirty="0"/>
              <a:t>Example Data Flow</a:t>
            </a:r>
            <a:br>
              <a:rPr lang="en-US" sz="5400" dirty="0"/>
            </a:br>
            <a:r>
              <a:rPr lang="en-US" sz="2700" dirty="0"/>
              <a:t>Aggregator -&gt; Provider</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42</a:t>
            </a:fld>
            <a:endParaRPr lang="en-US"/>
          </a:p>
        </p:txBody>
      </p:sp>
      <p:pic>
        <p:nvPicPr>
          <p:cNvPr id="14" name="Picture 13" descr="A screenshot of a computer&#10;&#10;Description automatically generated">
            <a:extLst>
              <a:ext uri="{FF2B5EF4-FFF2-40B4-BE49-F238E27FC236}">
                <a16:creationId xmlns:a16="http://schemas.microsoft.com/office/drawing/2014/main" id="{D5FFAFC2-581B-FE2E-72DE-8572C5E49C99}"/>
              </a:ext>
            </a:extLst>
          </p:cNvPr>
          <p:cNvPicPr>
            <a:picLocks noChangeAspect="1"/>
          </p:cNvPicPr>
          <p:nvPr/>
        </p:nvPicPr>
        <p:blipFill>
          <a:blip r:embed="rId2"/>
          <a:stretch>
            <a:fillRect/>
          </a:stretch>
        </p:blipFill>
        <p:spPr>
          <a:xfrm>
            <a:off x="1004275" y="1775617"/>
            <a:ext cx="10180401" cy="4889564"/>
          </a:xfrm>
          <a:prstGeom prst="rect">
            <a:avLst/>
          </a:prstGeom>
        </p:spPr>
      </p:pic>
    </p:spTree>
    <p:extLst>
      <p:ext uri="{BB962C8B-B14F-4D97-AF65-F5344CB8AC3E}">
        <p14:creationId xmlns:p14="http://schemas.microsoft.com/office/powerpoint/2010/main" val="26320517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572493" y="238539"/>
            <a:ext cx="11018520" cy="1434415"/>
          </a:xfrm>
        </p:spPr>
        <p:txBody>
          <a:bodyPr anchor="b">
            <a:normAutofit/>
          </a:bodyPr>
          <a:lstStyle/>
          <a:p>
            <a:r>
              <a:rPr lang="en-US" sz="5400" dirty="0"/>
              <a:t>Example Data Flow</a:t>
            </a:r>
            <a:br>
              <a:rPr lang="en-US" sz="5400" dirty="0"/>
            </a:br>
            <a:r>
              <a:rPr lang="en-US" sz="2700" dirty="0"/>
              <a:t>Provider -&gt; Ingestion Service</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43</a:t>
            </a:fld>
            <a:endParaRPr lang="en-US"/>
          </a:p>
        </p:txBody>
      </p:sp>
      <p:pic>
        <p:nvPicPr>
          <p:cNvPr id="11" name="Picture 10" descr="A screenshot of a computer&#10;&#10;Description automatically generated">
            <a:extLst>
              <a:ext uri="{FF2B5EF4-FFF2-40B4-BE49-F238E27FC236}">
                <a16:creationId xmlns:a16="http://schemas.microsoft.com/office/drawing/2014/main" id="{0698B7FC-B97F-A780-723B-82AD1793495C}"/>
              </a:ext>
            </a:extLst>
          </p:cNvPr>
          <p:cNvPicPr>
            <a:picLocks noChangeAspect="1"/>
          </p:cNvPicPr>
          <p:nvPr/>
        </p:nvPicPr>
        <p:blipFill>
          <a:blip r:embed="rId2"/>
          <a:stretch>
            <a:fillRect/>
          </a:stretch>
        </p:blipFill>
        <p:spPr>
          <a:xfrm>
            <a:off x="251501" y="2066901"/>
            <a:ext cx="11685949" cy="4013819"/>
          </a:xfrm>
          <a:prstGeom prst="rect">
            <a:avLst/>
          </a:prstGeom>
        </p:spPr>
      </p:pic>
    </p:spTree>
    <p:extLst>
      <p:ext uri="{BB962C8B-B14F-4D97-AF65-F5344CB8AC3E}">
        <p14:creationId xmlns:p14="http://schemas.microsoft.com/office/powerpoint/2010/main" val="35007807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572493" y="238539"/>
            <a:ext cx="11018520" cy="1434415"/>
          </a:xfrm>
        </p:spPr>
        <p:txBody>
          <a:bodyPr anchor="b">
            <a:normAutofit/>
          </a:bodyPr>
          <a:lstStyle/>
          <a:p>
            <a:r>
              <a:rPr lang="en-US" sz="5400" dirty="0"/>
              <a:t>Example Data Flow</a:t>
            </a:r>
            <a:br>
              <a:rPr lang="en-US" sz="5400" dirty="0"/>
            </a:br>
            <a:r>
              <a:rPr lang="en-US" sz="2700" dirty="0"/>
              <a:t>Ingestion Service -&gt; MongoDB</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44</a:t>
            </a:fld>
            <a:endParaRPr lang="en-US"/>
          </a:p>
        </p:txBody>
      </p:sp>
      <p:pic>
        <p:nvPicPr>
          <p:cNvPr id="5" name="Picture 4" descr="A close-up of a calendar&#10;&#10;Description automatically generated">
            <a:extLst>
              <a:ext uri="{FF2B5EF4-FFF2-40B4-BE49-F238E27FC236}">
                <a16:creationId xmlns:a16="http://schemas.microsoft.com/office/drawing/2014/main" id="{F13576E4-8B41-84A6-F278-60B2BEB0982A}"/>
              </a:ext>
            </a:extLst>
          </p:cNvPr>
          <p:cNvPicPr>
            <a:picLocks noChangeAspect="1"/>
          </p:cNvPicPr>
          <p:nvPr/>
        </p:nvPicPr>
        <p:blipFill>
          <a:blip r:embed="rId2"/>
          <a:stretch>
            <a:fillRect/>
          </a:stretch>
        </p:blipFill>
        <p:spPr>
          <a:xfrm>
            <a:off x="2411199" y="1951515"/>
            <a:ext cx="7295388" cy="4654801"/>
          </a:xfrm>
          <a:prstGeom prst="rect">
            <a:avLst/>
          </a:prstGeom>
        </p:spPr>
      </p:pic>
    </p:spTree>
    <p:extLst>
      <p:ext uri="{BB962C8B-B14F-4D97-AF65-F5344CB8AC3E}">
        <p14:creationId xmlns:p14="http://schemas.microsoft.com/office/powerpoint/2010/main" val="20446668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572493" y="238539"/>
            <a:ext cx="11018520" cy="1434415"/>
          </a:xfrm>
        </p:spPr>
        <p:txBody>
          <a:bodyPr anchor="b">
            <a:normAutofit/>
          </a:bodyPr>
          <a:lstStyle/>
          <a:p>
            <a:r>
              <a:rPr lang="en-US" sz="5400" dirty="0"/>
              <a:t>Example Data Flow</a:t>
            </a:r>
            <a:br>
              <a:rPr lang="en-US" sz="5400" dirty="0"/>
            </a:br>
            <a:r>
              <a:rPr lang="en-US" sz="2700" dirty="0"/>
              <a:t>Consumer -&gt; Query Service</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45</a:t>
            </a:fld>
            <a:endParaRPr lang="en-US"/>
          </a:p>
        </p:txBody>
      </p:sp>
      <p:pic>
        <p:nvPicPr>
          <p:cNvPr id="14" name="Picture 13" descr="A diagram of a server&#10;&#10;Description automatically generated">
            <a:extLst>
              <a:ext uri="{FF2B5EF4-FFF2-40B4-BE49-F238E27FC236}">
                <a16:creationId xmlns:a16="http://schemas.microsoft.com/office/drawing/2014/main" id="{1766B313-63FD-610F-FCEF-6E609FE5904F}"/>
              </a:ext>
            </a:extLst>
          </p:cNvPr>
          <p:cNvPicPr>
            <a:picLocks noChangeAspect="1"/>
          </p:cNvPicPr>
          <p:nvPr/>
        </p:nvPicPr>
        <p:blipFill>
          <a:blip r:embed="rId2"/>
          <a:stretch>
            <a:fillRect/>
          </a:stretch>
        </p:blipFill>
        <p:spPr>
          <a:xfrm>
            <a:off x="1335150" y="1967397"/>
            <a:ext cx="9518651" cy="4754078"/>
          </a:xfrm>
          <a:prstGeom prst="rect">
            <a:avLst/>
          </a:prstGeom>
        </p:spPr>
      </p:pic>
    </p:spTree>
    <p:extLst>
      <p:ext uri="{BB962C8B-B14F-4D97-AF65-F5344CB8AC3E}">
        <p14:creationId xmlns:p14="http://schemas.microsoft.com/office/powerpoint/2010/main" val="24434670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572493" y="238539"/>
            <a:ext cx="11018520" cy="1434415"/>
          </a:xfrm>
        </p:spPr>
        <p:txBody>
          <a:bodyPr anchor="b">
            <a:normAutofit/>
          </a:bodyPr>
          <a:lstStyle/>
          <a:p>
            <a:r>
              <a:rPr lang="en-US" sz="5400" dirty="0"/>
              <a:t>Example Data Flow</a:t>
            </a:r>
            <a:br>
              <a:rPr lang="en-US" sz="5400" dirty="0"/>
            </a:br>
            <a:r>
              <a:rPr lang="en-US" sz="2700" dirty="0"/>
              <a:t>Consumer -&gt; Annotation Service</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46</a:t>
            </a:fld>
            <a:endParaRPr lang="en-US"/>
          </a:p>
        </p:txBody>
      </p:sp>
      <p:pic>
        <p:nvPicPr>
          <p:cNvPr id="5" name="Picture 4" descr="A screenshot of a computer&#10;&#10;Description automatically generated">
            <a:extLst>
              <a:ext uri="{FF2B5EF4-FFF2-40B4-BE49-F238E27FC236}">
                <a16:creationId xmlns:a16="http://schemas.microsoft.com/office/drawing/2014/main" id="{B8AE9869-1697-62C0-3B4B-E6626FDBAD21}"/>
              </a:ext>
            </a:extLst>
          </p:cNvPr>
          <p:cNvPicPr>
            <a:picLocks noChangeAspect="1"/>
          </p:cNvPicPr>
          <p:nvPr/>
        </p:nvPicPr>
        <p:blipFill>
          <a:blip r:embed="rId2"/>
          <a:stretch>
            <a:fillRect/>
          </a:stretch>
        </p:blipFill>
        <p:spPr>
          <a:xfrm>
            <a:off x="1890118" y="1921328"/>
            <a:ext cx="8337550" cy="4740576"/>
          </a:xfrm>
          <a:prstGeom prst="rect">
            <a:avLst/>
          </a:prstGeom>
        </p:spPr>
      </p:pic>
    </p:spTree>
    <p:extLst>
      <p:ext uri="{BB962C8B-B14F-4D97-AF65-F5344CB8AC3E}">
        <p14:creationId xmlns:p14="http://schemas.microsoft.com/office/powerpoint/2010/main" val="33847424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572493" y="238539"/>
            <a:ext cx="11018520" cy="1434415"/>
          </a:xfrm>
        </p:spPr>
        <p:txBody>
          <a:bodyPr anchor="b">
            <a:normAutofit/>
          </a:bodyPr>
          <a:lstStyle/>
          <a:p>
            <a:r>
              <a:rPr lang="en-US" sz="5400" dirty="0"/>
              <a:t>Supplemental Material</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041AEA-06C5-7365-8E14-97D88E84856B}"/>
              </a:ext>
            </a:extLst>
          </p:cNvPr>
          <p:cNvSpPr>
            <a:spLocks noGrp="1"/>
          </p:cNvSpPr>
          <p:nvPr>
            <p:ph idx="1"/>
          </p:nvPr>
        </p:nvSpPr>
        <p:spPr>
          <a:xfrm>
            <a:off x="572493" y="1867521"/>
            <a:ext cx="7879845" cy="4671391"/>
          </a:xfrm>
        </p:spPr>
        <p:txBody>
          <a:bodyPr anchor="t">
            <a:normAutofit/>
          </a:bodyPr>
          <a:lstStyle/>
          <a:p>
            <a:r>
              <a:rPr lang="en-US" sz="2200" dirty="0"/>
              <a:t>SBIR Project Background</a:t>
            </a:r>
          </a:p>
          <a:p>
            <a:r>
              <a:rPr lang="en-US" sz="2200" dirty="0"/>
              <a:t>Ingestion Data Flow Diagram</a:t>
            </a:r>
          </a:p>
          <a:p>
            <a:r>
              <a:rPr lang="en-US" sz="2200" dirty="0"/>
              <a:t>Bucket Pattern for Time-Series Data</a:t>
            </a:r>
          </a:p>
          <a:p>
            <a:r>
              <a:rPr lang="en-US" sz="2200" dirty="0"/>
              <a:t>DP Deployment</a:t>
            </a:r>
          </a:p>
          <a:p>
            <a:r>
              <a:rPr lang="en-US" sz="2200" dirty="0"/>
              <a:t>Example Data Flow</a:t>
            </a:r>
          </a:p>
          <a:p>
            <a:r>
              <a:rPr lang="en-US" b="1" i="1" dirty="0"/>
              <a:t>Why use an API?</a:t>
            </a:r>
          </a:p>
          <a:p>
            <a:r>
              <a:rPr lang="en-US" sz="2200" dirty="0"/>
              <a:t>Authentication / Authorization</a:t>
            </a:r>
          </a:p>
          <a:p>
            <a:r>
              <a:rPr lang="en-US" sz="2300" dirty="0"/>
              <a:t>Performance Benchmarks</a:t>
            </a:r>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47</a:t>
            </a:fld>
            <a:endParaRPr lang="en-US"/>
          </a:p>
        </p:txBody>
      </p:sp>
    </p:spTree>
    <p:extLst>
      <p:ext uri="{BB962C8B-B14F-4D97-AF65-F5344CB8AC3E}">
        <p14:creationId xmlns:p14="http://schemas.microsoft.com/office/powerpoint/2010/main" val="25303679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A7C50F-3E74-5616-5B41-70549A795E5D}"/>
              </a:ext>
            </a:extLst>
          </p:cNvPr>
          <p:cNvSpPr>
            <a:spLocks noGrp="1"/>
          </p:cNvSpPr>
          <p:nvPr>
            <p:ph type="title"/>
          </p:nvPr>
        </p:nvSpPr>
        <p:spPr>
          <a:xfrm>
            <a:off x="838200" y="365125"/>
            <a:ext cx="10515600" cy="1325563"/>
          </a:xfrm>
        </p:spPr>
        <p:txBody>
          <a:bodyPr>
            <a:normAutofit/>
          </a:bodyPr>
          <a:lstStyle/>
          <a:p>
            <a:r>
              <a:rPr lang="en" sz="4000" dirty="0"/>
              <a:t>Why use an ingestion service API instead of writing directly to the database?</a:t>
            </a:r>
            <a:endParaRPr lang="en-US" sz="36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007F923-5380-37CF-86E3-FCD31ABE1CD8}"/>
              </a:ext>
            </a:extLst>
          </p:cNvPr>
          <p:cNvSpPr>
            <a:spLocks noGrp="1"/>
          </p:cNvSpPr>
          <p:nvPr>
            <p:ph idx="1"/>
          </p:nvPr>
        </p:nvSpPr>
        <p:spPr>
          <a:xfrm>
            <a:off x="838200" y="1929383"/>
            <a:ext cx="10515600" cy="4563491"/>
          </a:xfrm>
        </p:spPr>
        <p:txBody>
          <a:bodyPr>
            <a:normAutofit fontScale="92500" lnSpcReduction="10000"/>
          </a:bodyPr>
          <a:lstStyle/>
          <a:p>
            <a:pPr marL="0" indent="0">
              <a:buNone/>
            </a:pPr>
            <a:r>
              <a:rPr lang="en-US" sz="2400" dirty="0"/>
              <a:t>This is a common question and is understandable when the focus is on ingestion performance.  Using a service API facilitates:</a:t>
            </a:r>
          </a:p>
          <a:p>
            <a:pPr marL="0" indent="0">
              <a:buNone/>
            </a:pPr>
            <a:endParaRPr lang="en-US" sz="2400" dirty="0"/>
          </a:p>
          <a:p>
            <a:r>
              <a:rPr lang="en-US" sz="2400" dirty="0"/>
              <a:t>Changing the underlying persistence technology or database schema transparently to the clients</a:t>
            </a:r>
          </a:p>
          <a:p>
            <a:endParaRPr lang="en-US" sz="2400" dirty="0"/>
          </a:p>
          <a:p>
            <a:r>
              <a:rPr lang="en-US" sz="2400" dirty="0"/>
              <a:t>Capturing data from a wide variety of devices without creating a custom capture client for each of them that exposes the details of the underlying persistence mechanism and must be kept in sync with database/schema changes </a:t>
            </a:r>
          </a:p>
          <a:p>
            <a:endParaRPr lang="en-US" sz="2400" dirty="0"/>
          </a:p>
          <a:p>
            <a:pPr marL="0" indent="0">
              <a:buNone/>
            </a:pPr>
            <a:r>
              <a:rPr lang="en-US" sz="2400" dirty="0"/>
              <a:t>The performance measured for the initial ingestion service implementation is in the same range as our benchmark for writing data directly to MongoDB, so using the service API doesn't seem to degrade performance significantly.</a:t>
            </a:r>
            <a:endParaRPr lang="en-US" dirty="0"/>
          </a:p>
          <a:p>
            <a:pPr lvl="1"/>
            <a:endParaRPr lang="en-US" dirty="0"/>
          </a:p>
        </p:txBody>
      </p:sp>
      <p:sp>
        <p:nvSpPr>
          <p:cNvPr id="6" name="Slide Number Placeholder 5">
            <a:extLst>
              <a:ext uri="{FF2B5EF4-FFF2-40B4-BE49-F238E27FC236}">
                <a16:creationId xmlns:a16="http://schemas.microsoft.com/office/drawing/2014/main" id="{76AF45B7-7866-F3F9-D90C-EF2D1256F796}"/>
              </a:ext>
            </a:extLst>
          </p:cNvPr>
          <p:cNvSpPr>
            <a:spLocks noGrp="1"/>
          </p:cNvSpPr>
          <p:nvPr>
            <p:ph type="sldNum" sz="quarter" idx="12"/>
          </p:nvPr>
        </p:nvSpPr>
        <p:spPr/>
        <p:txBody>
          <a:bodyPr/>
          <a:lstStyle/>
          <a:p>
            <a:fld id="{E3BA4553-FA8E-2441-8109-D32DDCF7B537}" type="slidenum">
              <a:rPr lang="en-US" smtClean="0"/>
              <a:t>48</a:t>
            </a:fld>
            <a:endParaRPr lang="en-US"/>
          </a:p>
        </p:txBody>
      </p:sp>
    </p:spTree>
    <p:extLst>
      <p:ext uri="{BB962C8B-B14F-4D97-AF65-F5344CB8AC3E}">
        <p14:creationId xmlns:p14="http://schemas.microsoft.com/office/powerpoint/2010/main" val="1331402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572493" y="238539"/>
            <a:ext cx="11018520" cy="1434415"/>
          </a:xfrm>
        </p:spPr>
        <p:txBody>
          <a:bodyPr anchor="b">
            <a:normAutofit/>
          </a:bodyPr>
          <a:lstStyle/>
          <a:p>
            <a:r>
              <a:rPr lang="en-US" sz="5400" dirty="0"/>
              <a:t>Supplemental Material</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041AEA-06C5-7365-8E14-97D88E84856B}"/>
              </a:ext>
            </a:extLst>
          </p:cNvPr>
          <p:cNvSpPr>
            <a:spLocks noGrp="1"/>
          </p:cNvSpPr>
          <p:nvPr>
            <p:ph idx="1"/>
          </p:nvPr>
        </p:nvSpPr>
        <p:spPr>
          <a:xfrm>
            <a:off x="572493" y="1867521"/>
            <a:ext cx="7879845" cy="4671391"/>
          </a:xfrm>
        </p:spPr>
        <p:txBody>
          <a:bodyPr anchor="t">
            <a:normAutofit/>
          </a:bodyPr>
          <a:lstStyle/>
          <a:p>
            <a:r>
              <a:rPr lang="en-US" sz="2200" dirty="0"/>
              <a:t>SBIR Project Background</a:t>
            </a:r>
          </a:p>
          <a:p>
            <a:r>
              <a:rPr lang="en-US" sz="2200" dirty="0"/>
              <a:t>Ingestion Data Flow Diagram</a:t>
            </a:r>
          </a:p>
          <a:p>
            <a:r>
              <a:rPr lang="en-US" sz="2200" dirty="0"/>
              <a:t>Bucket Pattern for Time-Series Data</a:t>
            </a:r>
          </a:p>
          <a:p>
            <a:r>
              <a:rPr lang="en-US" sz="2200" dirty="0"/>
              <a:t>DP Deployment</a:t>
            </a:r>
          </a:p>
          <a:p>
            <a:r>
              <a:rPr lang="en-US" sz="2200" dirty="0"/>
              <a:t>Example Data Flow</a:t>
            </a:r>
          </a:p>
          <a:p>
            <a:r>
              <a:rPr lang="en-US" sz="2200" dirty="0"/>
              <a:t>Why use an API?</a:t>
            </a:r>
          </a:p>
          <a:p>
            <a:r>
              <a:rPr lang="en-US" b="1" i="1" dirty="0"/>
              <a:t>Authentication / Authorization</a:t>
            </a:r>
          </a:p>
          <a:p>
            <a:r>
              <a:rPr lang="en-US" sz="2300" dirty="0"/>
              <a:t>Performance Benchmarks</a:t>
            </a:r>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49</a:t>
            </a:fld>
            <a:endParaRPr lang="en-US"/>
          </a:p>
        </p:txBody>
      </p:sp>
    </p:spTree>
    <p:extLst>
      <p:ext uri="{BB962C8B-B14F-4D97-AF65-F5344CB8AC3E}">
        <p14:creationId xmlns:p14="http://schemas.microsoft.com/office/powerpoint/2010/main" val="911875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3" name="Straight Connector 12">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5"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7"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9"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pic>
        <p:nvPicPr>
          <p:cNvPr id="7" name="Picture 6">
            <a:extLst>
              <a:ext uri="{FF2B5EF4-FFF2-40B4-BE49-F238E27FC236}">
                <a16:creationId xmlns:a16="http://schemas.microsoft.com/office/drawing/2014/main" id="{5DBE03C1-BBC9-C944-B0D4-5C11CEACEB6A}"/>
              </a:ext>
            </a:extLst>
          </p:cNvPr>
          <p:cNvPicPr>
            <a:picLocks noChangeAspect="1"/>
          </p:cNvPicPr>
          <p:nvPr/>
        </p:nvPicPr>
        <p:blipFill>
          <a:blip r:embed="rId2"/>
          <a:srcRect/>
          <a:stretch/>
        </p:blipFill>
        <p:spPr>
          <a:xfrm>
            <a:off x="5984539" y="304502"/>
            <a:ext cx="6105105" cy="5988917"/>
          </a:xfrm>
          <a:prstGeom prst="rect">
            <a:avLst/>
          </a:prstGeom>
        </p:spPr>
      </p:pic>
      <p:sp>
        <p:nvSpPr>
          <p:cNvPr id="2" name="Title 1">
            <a:extLst>
              <a:ext uri="{FF2B5EF4-FFF2-40B4-BE49-F238E27FC236}">
                <a16:creationId xmlns:a16="http://schemas.microsoft.com/office/drawing/2014/main" id="{145F3D11-30BA-F42B-9693-B5233105FCC6}"/>
              </a:ext>
            </a:extLst>
          </p:cNvPr>
          <p:cNvSpPr>
            <a:spLocks noGrp="1"/>
          </p:cNvSpPr>
          <p:nvPr>
            <p:ph type="title"/>
          </p:nvPr>
        </p:nvSpPr>
        <p:spPr>
          <a:xfrm>
            <a:off x="792219" y="-41353"/>
            <a:ext cx="5234497" cy="1325563"/>
          </a:xfrm>
        </p:spPr>
        <p:txBody>
          <a:bodyPr>
            <a:normAutofit/>
          </a:bodyPr>
          <a:lstStyle/>
          <a:p>
            <a:r>
              <a:rPr lang="en-US" sz="5600" dirty="0"/>
              <a:t>MLDP Overview</a:t>
            </a:r>
            <a:br>
              <a:rPr lang="en-US" sz="5600" dirty="0"/>
            </a:br>
            <a:r>
              <a:rPr lang="en-US" sz="3200" dirty="0"/>
              <a:t>Subsystems</a:t>
            </a:r>
            <a:endParaRPr lang="en-US" sz="5600" dirty="0"/>
          </a:p>
        </p:txBody>
      </p:sp>
      <p:sp>
        <p:nvSpPr>
          <p:cNvPr id="5" name="TextBox 4">
            <a:extLst>
              <a:ext uri="{FF2B5EF4-FFF2-40B4-BE49-F238E27FC236}">
                <a16:creationId xmlns:a16="http://schemas.microsoft.com/office/drawing/2014/main" id="{39F89156-C417-4F79-D02D-753BA2BA6C4E}"/>
              </a:ext>
            </a:extLst>
          </p:cNvPr>
          <p:cNvSpPr txBox="1"/>
          <p:nvPr/>
        </p:nvSpPr>
        <p:spPr>
          <a:xfrm>
            <a:off x="5901603" y="6340471"/>
            <a:ext cx="6138035" cy="319446"/>
          </a:xfrm>
          <a:prstGeom prst="rect">
            <a:avLst/>
          </a:prstGeom>
          <a:noFill/>
        </p:spPr>
        <p:txBody>
          <a:bodyPr wrap="square" rtlCol="0">
            <a:spAutoFit/>
          </a:bodyPr>
          <a:lstStyle/>
          <a:p>
            <a:pPr algn="ctr" defTabSz="749808">
              <a:spcAft>
                <a:spcPts val="600"/>
              </a:spcAft>
            </a:pPr>
            <a:r>
              <a:rPr lang="en-US" sz="1476" kern="1200" dirty="0">
                <a:solidFill>
                  <a:schemeClr val="tx1"/>
                </a:solidFill>
                <a:latin typeface="+mn-lt"/>
                <a:ea typeface="+mn-ea"/>
                <a:cs typeface="+mn-cs"/>
              </a:rPr>
              <a:t>Machine Learning Data Platform subsystems and deployment</a:t>
            </a:r>
            <a:endParaRPr lang="en-US" dirty="0"/>
          </a:p>
        </p:txBody>
      </p:sp>
      <p:sp>
        <p:nvSpPr>
          <p:cNvPr id="10" name="Slide Number Placeholder 9">
            <a:extLst>
              <a:ext uri="{FF2B5EF4-FFF2-40B4-BE49-F238E27FC236}">
                <a16:creationId xmlns:a16="http://schemas.microsoft.com/office/drawing/2014/main" id="{CD988B01-2856-DC39-32E4-BEDA77AAE936}"/>
              </a:ext>
            </a:extLst>
          </p:cNvPr>
          <p:cNvSpPr>
            <a:spLocks noGrp="1"/>
          </p:cNvSpPr>
          <p:nvPr>
            <p:ph type="sldNum" sz="quarter" idx="12"/>
          </p:nvPr>
        </p:nvSpPr>
        <p:spPr>
          <a:xfrm>
            <a:off x="10228405" y="6313702"/>
            <a:ext cx="1629032" cy="365125"/>
          </a:xfrm>
        </p:spPr>
        <p:txBody>
          <a:bodyPr/>
          <a:lstStyle/>
          <a:p>
            <a:fld id="{E3BA4553-FA8E-2441-8109-D32DDCF7B537}" type="slidenum">
              <a:rPr lang="en-US" smtClean="0"/>
              <a:t>5</a:t>
            </a:fld>
            <a:endParaRPr lang="en-US" dirty="0"/>
          </a:p>
        </p:txBody>
      </p:sp>
      <p:sp>
        <p:nvSpPr>
          <p:cNvPr id="3" name="Content Placeholder 2">
            <a:extLst>
              <a:ext uri="{FF2B5EF4-FFF2-40B4-BE49-F238E27FC236}">
                <a16:creationId xmlns:a16="http://schemas.microsoft.com/office/drawing/2014/main" id="{C6FA4926-724F-830E-A551-1914541E7022}"/>
              </a:ext>
            </a:extLst>
          </p:cNvPr>
          <p:cNvSpPr>
            <a:spLocks noGrp="1"/>
          </p:cNvSpPr>
          <p:nvPr>
            <p:ph idx="1"/>
          </p:nvPr>
        </p:nvSpPr>
        <p:spPr>
          <a:xfrm>
            <a:off x="792220" y="1463981"/>
            <a:ext cx="5007023" cy="5035673"/>
          </a:xfrm>
        </p:spPr>
        <p:txBody>
          <a:bodyPr anchor="t">
            <a:noAutofit/>
          </a:bodyPr>
          <a:lstStyle/>
          <a:p>
            <a:pPr marL="342900" indent="-342900" defTabSz="749808">
              <a:spcBef>
                <a:spcPts val="820"/>
              </a:spcBef>
              <a:buFont typeface="+mj-lt"/>
              <a:buAutoNum type="arabicPeriod"/>
            </a:pPr>
            <a:r>
              <a:rPr lang="en-US" sz="1800" b="1" kern="1200" dirty="0">
                <a:solidFill>
                  <a:schemeClr val="tx1"/>
                </a:solidFill>
                <a:latin typeface="+mn-lt"/>
                <a:ea typeface="+mn-ea"/>
                <a:cs typeface="+mn-cs"/>
              </a:rPr>
              <a:t>Aggregator / Data Provider</a:t>
            </a:r>
            <a:endParaRPr lang="en-US" sz="1800" i="1" kern="1200" dirty="0">
              <a:solidFill>
                <a:schemeClr val="tx1"/>
              </a:solidFill>
              <a:latin typeface="+mn-lt"/>
              <a:ea typeface="+mn-ea"/>
              <a:cs typeface="+mn-cs"/>
            </a:endParaRPr>
          </a:p>
          <a:p>
            <a:pPr marL="562356" lvl="1" indent="-187452" defTabSz="749808">
              <a:spcBef>
                <a:spcPts val="410"/>
              </a:spcBef>
            </a:pPr>
            <a:r>
              <a:rPr lang="en-US" sz="1800" kern="1200" dirty="0">
                <a:solidFill>
                  <a:schemeClr val="tx1"/>
                </a:solidFill>
                <a:latin typeface="+mn-lt"/>
                <a:ea typeface="+mn-ea"/>
                <a:cs typeface="+mn-cs"/>
              </a:rPr>
              <a:t>High-speed data acquisition and collection of facility hardware data. </a:t>
            </a:r>
          </a:p>
          <a:p>
            <a:pPr marL="562356" lvl="1" indent="-187452" defTabSz="749808">
              <a:spcBef>
                <a:spcPts val="410"/>
              </a:spcBef>
            </a:pPr>
            <a:r>
              <a:rPr lang="en-US" sz="1800" kern="1200" dirty="0">
                <a:solidFill>
                  <a:schemeClr val="tx1"/>
                </a:solidFill>
                <a:latin typeface="+mn-lt"/>
                <a:ea typeface="+mn-ea"/>
                <a:cs typeface="+mn-cs"/>
              </a:rPr>
              <a:t>Interface between control system (e.g., EPICS) and MLDP data ingestion mechanism.</a:t>
            </a:r>
          </a:p>
          <a:p>
            <a:pPr marL="562356" lvl="1" indent="-187452" defTabSz="749808">
              <a:spcBef>
                <a:spcPts val="410"/>
              </a:spcBef>
            </a:pPr>
            <a:endParaRPr lang="en-US" sz="1800" kern="1200" dirty="0">
              <a:solidFill>
                <a:schemeClr val="tx1"/>
              </a:solidFill>
              <a:latin typeface="+mn-lt"/>
              <a:ea typeface="+mn-ea"/>
              <a:cs typeface="+mn-cs"/>
            </a:endParaRPr>
          </a:p>
          <a:p>
            <a:pPr marL="342900" indent="-342900" defTabSz="749808">
              <a:spcBef>
                <a:spcPts val="820"/>
              </a:spcBef>
              <a:buFont typeface="+mj-lt"/>
              <a:buAutoNum type="arabicPeriod"/>
            </a:pPr>
            <a:r>
              <a:rPr lang="en-US" sz="1800" b="1" kern="1200" dirty="0">
                <a:solidFill>
                  <a:schemeClr val="tx1"/>
                </a:solidFill>
                <a:latin typeface="+mn-lt"/>
                <a:ea typeface="+mn-ea"/>
                <a:cs typeface="+mn-cs"/>
              </a:rPr>
              <a:t>Core Services</a:t>
            </a:r>
            <a:endParaRPr lang="en-US" sz="1800" kern="1200" dirty="0">
              <a:solidFill>
                <a:schemeClr val="tx1"/>
              </a:solidFill>
              <a:latin typeface="+mn-lt"/>
              <a:ea typeface="+mn-ea"/>
              <a:cs typeface="+mn-cs"/>
            </a:endParaRPr>
          </a:p>
          <a:p>
            <a:pPr marL="562356" lvl="1" indent="-187452" defTabSz="749808">
              <a:spcBef>
                <a:spcPts val="410"/>
              </a:spcBef>
            </a:pPr>
            <a:r>
              <a:rPr lang="en-US" sz="1800" kern="1200" dirty="0">
                <a:solidFill>
                  <a:schemeClr val="tx1"/>
                </a:solidFill>
                <a:latin typeface="+mn-lt"/>
                <a:ea typeface="+mn-ea"/>
                <a:cs typeface="+mn-cs"/>
              </a:rPr>
              <a:t>Suite of collaborating services.</a:t>
            </a:r>
          </a:p>
          <a:p>
            <a:pPr marL="562356" lvl="1" indent="-187452" defTabSz="749808">
              <a:spcBef>
                <a:spcPts val="410"/>
              </a:spcBef>
            </a:pPr>
            <a:r>
              <a:rPr lang="en-US" sz="1800" dirty="0"/>
              <a:t>Primary MLDP interaction point for clients.</a:t>
            </a:r>
            <a:endParaRPr lang="en-US" sz="1800" kern="1200" dirty="0">
              <a:solidFill>
                <a:schemeClr val="tx1"/>
              </a:solidFill>
              <a:latin typeface="+mn-lt"/>
              <a:ea typeface="+mn-ea"/>
              <a:cs typeface="+mn-cs"/>
            </a:endParaRPr>
          </a:p>
          <a:p>
            <a:pPr marL="562356" lvl="1" indent="-187452" defTabSz="749808">
              <a:spcBef>
                <a:spcPts val="410"/>
              </a:spcBef>
            </a:pPr>
            <a:r>
              <a:rPr lang="en-US" sz="1800" kern="1200" dirty="0">
                <a:solidFill>
                  <a:schemeClr val="tx1"/>
                </a:solidFill>
                <a:latin typeface="+mn-lt"/>
                <a:ea typeface="+mn-ea"/>
                <a:cs typeface="+mn-cs"/>
              </a:rPr>
              <a:t>A standalone system that can be installed at any facility, independent of EPICS.</a:t>
            </a:r>
            <a:endParaRPr lang="en-US" sz="1400" kern="1200" dirty="0">
              <a:solidFill>
                <a:schemeClr val="tx1"/>
              </a:solidFill>
              <a:latin typeface="+mn-lt"/>
              <a:ea typeface="+mn-ea"/>
              <a:cs typeface="+mn-cs"/>
            </a:endParaRPr>
          </a:p>
          <a:p>
            <a:pPr marL="562356" lvl="1" indent="-187452" defTabSz="749808">
              <a:spcBef>
                <a:spcPts val="410"/>
              </a:spcBef>
            </a:pPr>
            <a:r>
              <a:rPr lang="en-US" sz="1800" dirty="0"/>
              <a:t>Well-defined APIs for communication.</a:t>
            </a:r>
          </a:p>
          <a:p>
            <a:pPr marL="562356" lvl="1" indent="-187452" defTabSz="749808">
              <a:spcBef>
                <a:spcPts val="410"/>
              </a:spcBef>
            </a:pPr>
            <a:endParaRPr lang="en-US" sz="1800" kern="1200" dirty="0">
              <a:solidFill>
                <a:schemeClr val="tx1"/>
              </a:solidFill>
              <a:latin typeface="+mn-lt"/>
              <a:ea typeface="+mn-ea"/>
              <a:cs typeface="+mn-cs"/>
            </a:endParaRPr>
          </a:p>
          <a:p>
            <a:pPr marL="342900" indent="-342900" defTabSz="749808">
              <a:spcBef>
                <a:spcPts val="820"/>
              </a:spcBef>
              <a:buFont typeface="+mj-lt"/>
              <a:buAutoNum type="arabicPeriod"/>
            </a:pPr>
            <a:r>
              <a:rPr lang="en-US" sz="1800" b="1" kern="1200" dirty="0">
                <a:solidFill>
                  <a:schemeClr val="tx1"/>
                </a:solidFill>
                <a:latin typeface="+mn-lt"/>
                <a:ea typeface="+mn-ea"/>
                <a:cs typeface="+mn-cs"/>
              </a:rPr>
              <a:t>Web Application</a:t>
            </a:r>
            <a:endParaRPr lang="en-US" sz="1800" kern="1200" dirty="0">
              <a:solidFill>
                <a:schemeClr val="tx1"/>
              </a:solidFill>
              <a:latin typeface="+mn-lt"/>
              <a:ea typeface="+mn-ea"/>
              <a:cs typeface="+mn-cs"/>
            </a:endParaRPr>
          </a:p>
          <a:p>
            <a:pPr marL="562356" lvl="1" indent="-187452" defTabSz="749808">
              <a:spcBef>
                <a:spcPts val="410"/>
              </a:spcBef>
            </a:pPr>
            <a:r>
              <a:rPr lang="en-US" sz="1800" dirty="0"/>
              <a:t>Exposes subset of Core Services features </a:t>
            </a:r>
            <a:r>
              <a:rPr lang="en-US" sz="1800" kern="1200" dirty="0">
                <a:solidFill>
                  <a:schemeClr val="tx1"/>
                </a:solidFill>
                <a:latin typeface="+mn-lt"/>
                <a:ea typeface="+mn-ea"/>
                <a:cs typeface="+mn-cs"/>
              </a:rPr>
              <a:t>via browser app.</a:t>
            </a:r>
            <a:endParaRPr lang="en-US" sz="1400" b="1" dirty="0"/>
          </a:p>
          <a:p>
            <a:pPr marL="0" indent="0" defTabSz="749808">
              <a:spcBef>
                <a:spcPts val="820"/>
              </a:spcBef>
              <a:buNone/>
            </a:pPr>
            <a:endParaRPr lang="en-US" sz="1400" b="1" kern="1200" dirty="0">
              <a:solidFill>
                <a:schemeClr val="tx1"/>
              </a:solidFill>
              <a:latin typeface="+mn-lt"/>
              <a:ea typeface="+mn-ea"/>
              <a:cs typeface="+mn-cs"/>
            </a:endParaRPr>
          </a:p>
        </p:txBody>
      </p:sp>
    </p:spTree>
    <p:extLst>
      <p:ext uri="{BB962C8B-B14F-4D97-AF65-F5344CB8AC3E}">
        <p14:creationId xmlns:p14="http://schemas.microsoft.com/office/powerpoint/2010/main" val="2051334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A7C50F-3E74-5616-5B41-70549A795E5D}"/>
              </a:ext>
            </a:extLst>
          </p:cNvPr>
          <p:cNvSpPr>
            <a:spLocks noGrp="1"/>
          </p:cNvSpPr>
          <p:nvPr>
            <p:ph type="title"/>
          </p:nvPr>
        </p:nvSpPr>
        <p:spPr>
          <a:xfrm>
            <a:off x="838200" y="365125"/>
            <a:ext cx="10515600" cy="1325563"/>
          </a:xfrm>
        </p:spPr>
        <p:txBody>
          <a:bodyPr>
            <a:normAutofit/>
          </a:bodyPr>
          <a:lstStyle/>
          <a:p>
            <a:r>
              <a:rPr lang="en-US" sz="4000" dirty="0"/>
              <a:t>Authentication / Authorization</a:t>
            </a:r>
            <a:endParaRPr lang="en-US" sz="36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007F923-5380-37CF-86E3-FCD31ABE1CD8}"/>
              </a:ext>
            </a:extLst>
          </p:cNvPr>
          <p:cNvSpPr>
            <a:spLocks noGrp="1"/>
          </p:cNvSpPr>
          <p:nvPr>
            <p:ph idx="1"/>
          </p:nvPr>
        </p:nvSpPr>
        <p:spPr>
          <a:xfrm>
            <a:off x="838200" y="1929383"/>
            <a:ext cx="10515600" cy="4563491"/>
          </a:xfrm>
        </p:spPr>
        <p:txBody>
          <a:bodyPr>
            <a:normAutofit fontScale="85000" lnSpcReduction="20000"/>
          </a:bodyPr>
          <a:lstStyle/>
          <a:p>
            <a:pPr marL="0" indent="0">
              <a:buNone/>
            </a:pPr>
            <a:r>
              <a:rPr lang="en-US" sz="2400" dirty="0"/>
              <a:t>Assumption is that ingestion clients run behind firewall and that authentication is not required (e.g., similar to EPICS infrastructure components).  Authentication is required for query clients. Initial thoughts about how we will handle authentication and authorization in the </a:t>
            </a:r>
            <a:r>
              <a:rPr lang="en-US" sz="2400" dirty="0" err="1"/>
              <a:t>gRPC</a:t>
            </a:r>
            <a:r>
              <a:rPr lang="en-US" sz="2400" dirty="0"/>
              <a:t> service:</a:t>
            </a:r>
          </a:p>
          <a:p>
            <a:pPr marL="0" indent="0">
              <a:buNone/>
            </a:pPr>
            <a:endParaRPr lang="en-US" sz="2400" dirty="0"/>
          </a:p>
          <a:p>
            <a:r>
              <a:rPr lang="en-US" sz="2400" dirty="0"/>
              <a:t>Enable server authentication and secure transport via built in </a:t>
            </a:r>
            <a:r>
              <a:rPr lang="en-US" sz="2400" dirty="0" err="1"/>
              <a:t>gRPC</a:t>
            </a:r>
            <a:r>
              <a:rPr lang="en-US" sz="2400" dirty="0"/>
              <a:t> support for SSL/TLS.</a:t>
            </a:r>
          </a:p>
          <a:p>
            <a:endParaRPr lang="en-US" sz="2400" dirty="0"/>
          </a:p>
          <a:p>
            <a:r>
              <a:rPr lang="en-US" sz="2400" dirty="0"/>
              <a:t>Create a new "login" </a:t>
            </a:r>
            <a:r>
              <a:rPr lang="en-US" sz="2400" dirty="0" err="1"/>
              <a:t>gRPC</a:t>
            </a:r>
            <a:r>
              <a:rPr lang="en-US" sz="2400" dirty="0"/>
              <a:t> API method in the ingestion (and query) services.  The login method will use the infrastructure LDAP service to authenticate the user credentials.  It will return a JSON web token (JWT) to the caller.</a:t>
            </a:r>
          </a:p>
          <a:p>
            <a:endParaRPr lang="en-US" sz="2400" dirty="0"/>
          </a:p>
          <a:p>
            <a:r>
              <a:rPr lang="en-US" sz="2400" dirty="0"/>
              <a:t>In subsequent </a:t>
            </a:r>
            <a:r>
              <a:rPr lang="en-US" sz="2400" dirty="0" err="1"/>
              <a:t>gRPC</a:t>
            </a:r>
            <a:r>
              <a:rPr lang="en-US" sz="2400" dirty="0"/>
              <a:t> API calls, the client will attach the JWT token as metadata to the request header.</a:t>
            </a:r>
          </a:p>
          <a:p>
            <a:endParaRPr lang="en-US" sz="2400" dirty="0"/>
          </a:p>
          <a:p>
            <a:r>
              <a:rPr lang="en-US" sz="2400" dirty="0"/>
              <a:t>Investigate use of API token authentication for infrastructure applications (not tied to a specific user).</a:t>
            </a:r>
            <a:endParaRPr lang="en-US" dirty="0"/>
          </a:p>
          <a:p>
            <a:pPr lvl="1"/>
            <a:endParaRPr lang="en-US" dirty="0"/>
          </a:p>
        </p:txBody>
      </p:sp>
      <p:sp>
        <p:nvSpPr>
          <p:cNvPr id="6" name="Slide Number Placeholder 5">
            <a:extLst>
              <a:ext uri="{FF2B5EF4-FFF2-40B4-BE49-F238E27FC236}">
                <a16:creationId xmlns:a16="http://schemas.microsoft.com/office/drawing/2014/main" id="{76AF45B7-7866-F3F9-D90C-EF2D1256F796}"/>
              </a:ext>
            </a:extLst>
          </p:cNvPr>
          <p:cNvSpPr>
            <a:spLocks noGrp="1"/>
          </p:cNvSpPr>
          <p:nvPr>
            <p:ph type="sldNum" sz="quarter" idx="12"/>
          </p:nvPr>
        </p:nvSpPr>
        <p:spPr/>
        <p:txBody>
          <a:bodyPr/>
          <a:lstStyle/>
          <a:p>
            <a:fld id="{E3BA4553-FA8E-2441-8109-D32DDCF7B537}" type="slidenum">
              <a:rPr lang="en-US" smtClean="0"/>
              <a:t>50</a:t>
            </a:fld>
            <a:endParaRPr lang="en-US"/>
          </a:p>
        </p:txBody>
      </p:sp>
    </p:spTree>
    <p:extLst>
      <p:ext uri="{BB962C8B-B14F-4D97-AF65-F5344CB8AC3E}">
        <p14:creationId xmlns:p14="http://schemas.microsoft.com/office/powerpoint/2010/main" val="8507602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572493" y="238539"/>
            <a:ext cx="11018520" cy="1434415"/>
          </a:xfrm>
        </p:spPr>
        <p:txBody>
          <a:bodyPr anchor="b">
            <a:normAutofit/>
          </a:bodyPr>
          <a:lstStyle/>
          <a:p>
            <a:r>
              <a:rPr lang="en-US" sz="5400" dirty="0"/>
              <a:t>Supplemental Material</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041AEA-06C5-7365-8E14-97D88E84856B}"/>
              </a:ext>
            </a:extLst>
          </p:cNvPr>
          <p:cNvSpPr>
            <a:spLocks noGrp="1"/>
          </p:cNvSpPr>
          <p:nvPr>
            <p:ph idx="1"/>
          </p:nvPr>
        </p:nvSpPr>
        <p:spPr>
          <a:xfrm>
            <a:off x="572493" y="1867521"/>
            <a:ext cx="7879845" cy="4671391"/>
          </a:xfrm>
        </p:spPr>
        <p:txBody>
          <a:bodyPr anchor="t">
            <a:normAutofit/>
          </a:bodyPr>
          <a:lstStyle/>
          <a:p>
            <a:r>
              <a:rPr lang="en-US" sz="2200" dirty="0"/>
              <a:t>SBIR Project Background</a:t>
            </a:r>
          </a:p>
          <a:p>
            <a:r>
              <a:rPr lang="en-US" sz="2200" dirty="0"/>
              <a:t>Ingestion Data Flow Diagram</a:t>
            </a:r>
          </a:p>
          <a:p>
            <a:r>
              <a:rPr lang="en-US" sz="2200" dirty="0"/>
              <a:t>Bucket Pattern for Time-Series Data</a:t>
            </a:r>
          </a:p>
          <a:p>
            <a:r>
              <a:rPr lang="en-US" sz="2200" dirty="0"/>
              <a:t>DP Deployment</a:t>
            </a:r>
          </a:p>
          <a:p>
            <a:r>
              <a:rPr lang="en-US" sz="2200" dirty="0"/>
              <a:t>Example Data Flow</a:t>
            </a:r>
          </a:p>
          <a:p>
            <a:r>
              <a:rPr lang="en-US" sz="2200" dirty="0"/>
              <a:t>Why use an API?</a:t>
            </a:r>
          </a:p>
          <a:p>
            <a:r>
              <a:rPr lang="en-US" sz="2200" dirty="0"/>
              <a:t>Authentication / Authorization</a:t>
            </a:r>
          </a:p>
          <a:p>
            <a:r>
              <a:rPr lang="en-US" b="1" i="1" dirty="0"/>
              <a:t>Performance Benchmarks</a:t>
            </a:r>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51</a:t>
            </a:fld>
            <a:endParaRPr lang="en-US"/>
          </a:p>
        </p:txBody>
      </p:sp>
    </p:spTree>
    <p:extLst>
      <p:ext uri="{BB962C8B-B14F-4D97-AF65-F5344CB8AC3E}">
        <p14:creationId xmlns:p14="http://schemas.microsoft.com/office/powerpoint/2010/main" val="1977739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0711E1-F632-BBC5-A018-7B07C1447C21}"/>
              </a:ext>
            </a:extLst>
          </p:cNvPr>
          <p:cNvSpPr>
            <a:spLocks noGrp="1"/>
          </p:cNvSpPr>
          <p:nvPr>
            <p:ph type="title"/>
          </p:nvPr>
        </p:nvSpPr>
        <p:spPr>
          <a:xfrm>
            <a:off x="326561" y="260722"/>
            <a:ext cx="4270151" cy="1718100"/>
          </a:xfrm>
        </p:spPr>
        <p:txBody>
          <a:bodyPr vert="horz" lIns="91440" tIns="45720" rIns="91440" bIns="45720" rtlCol="0" anchor="b">
            <a:normAutofit/>
          </a:bodyPr>
          <a:lstStyle/>
          <a:p>
            <a:r>
              <a:rPr lang="en-US" sz="4600" kern="1200" dirty="0">
                <a:solidFill>
                  <a:schemeClr val="tx1"/>
                </a:solidFill>
                <a:latin typeface="+mj-lt"/>
                <a:ea typeface="+mj-ea"/>
                <a:cs typeface="+mj-cs"/>
              </a:rPr>
              <a:t>Project Status</a:t>
            </a:r>
            <a:br>
              <a:rPr lang="en-US" sz="4600" kern="1200" dirty="0">
                <a:solidFill>
                  <a:schemeClr val="tx1"/>
                </a:solidFill>
                <a:latin typeface="+mj-lt"/>
                <a:ea typeface="+mj-ea"/>
                <a:cs typeface="+mj-cs"/>
              </a:rPr>
            </a:br>
            <a:r>
              <a:rPr lang="en-US" sz="2800" dirty="0"/>
              <a:t>Performance Benchmarks</a:t>
            </a:r>
            <a:endParaRPr lang="en-US" sz="2800" kern="1200" dirty="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D852B2A3-884F-EBE1-3857-5E2A7DE65A2A}"/>
              </a:ext>
            </a:extLst>
          </p:cNvPr>
          <p:cNvSpPr>
            <a:spLocks noGrp="1"/>
          </p:cNvSpPr>
          <p:nvPr>
            <p:ph idx="1"/>
          </p:nvPr>
        </p:nvSpPr>
        <p:spPr>
          <a:xfrm>
            <a:off x="326561" y="4548247"/>
            <a:ext cx="4550371" cy="1939368"/>
          </a:xfrm>
        </p:spPr>
        <p:txBody>
          <a:bodyPr vert="horz" lIns="91440" tIns="45720" rIns="91440" bIns="45720" rtlCol="0">
            <a:normAutofit fontScale="92500"/>
          </a:bodyPr>
          <a:lstStyle/>
          <a:p>
            <a:pPr marL="0" indent="0">
              <a:buNone/>
            </a:pPr>
            <a:r>
              <a:rPr lang="en-US" sz="2000" dirty="0"/>
              <a:t>Final design decisions for Data Platform</a:t>
            </a:r>
          </a:p>
          <a:p>
            <a:r>
              <a:rPr lang="en-US" sz="1800" kern="1200" dirty="0">
                <a:solidFill>
                  <a:schemeClr val="tx1"/>
                </a:solidFill>
                <a:latin typeface="+mn-lt"/>
                <a:ea typeface="+mn-ea"/>
                <a:cs typeface="+mn-cs"/>
              </a:rPr>
              <a:t>Java – development/performance/deploy</a:t>
            </a:r>
          </a:p>
          <a:p>
            <a:r>
              <a:rPr lang="en-US" sz="1800" kern="1200" dirty="0">
                <a:solidFill>
                  <a:schemeClr val="tx1"/>
                </a:solidFill>
                <a:latin typeface="+mn-lt"/>
                <a:ea typeface="+mn-ea"/>
                <a:cs typeface="+mn-cs"/>
              </a:rPr>
              <a:t>gRPC – standalone comm. framework</a:t>
            </a:r>
          </a:p>
          <a:p>
            <a:r>
              <a:rPr lang="en-US" sz="1800" dirty="0"/>
              <a:t>MongoDB – both time-series and metadata</a:t>
            </a:r>
          </a:p>
          <a:p>
            <a:r>
              <a:rPr lang="en-US" sz="1800" kern="1200" dirty="0">
                <a:solidFill>
                  <a:schemeClr val="tx1"/>
                </a:solidFill>
                <a:latin typeface="+mn-lt"/>
                <a:ea typeface="+mn-ea"/>
                <a:cs typeface="+mn-cs"/>
              </a:rPr>
              <a:t>HDF5* – reserved for legacy data/performance</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F3969FF-2A8C-A977-7898-731C379114F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3BA4553-FA8E-2441-8109-D32DDCF7B537}" type="slidenum">
              <a:rPr lang="en-US" smtClean="0"/>
              <a:pPr>
                <a:spcAft>
                  <a:spcPts val="600"/>
                </a:spcAft>
              </a:pPr>
              <a:t>52</a:t>
            </a:fld>
            <a:endParaRPr lang="en-US"/>
          </a:p>
        </p:txBody>
      </p:sp>
      <p:graphicFrame>
        <p:nvGraphicFramePr>
          <p:cNvPr id="5" name="Table 4">
            <a:extLst>
              <a:ext uri="{FF2B5EF4-FFF2-40B4-BE49-F238E27FC236}">
                <a16:creationId xmlns:a16="http://schemas.microsoft.com/office/drawing/2014/main" id="{9D5A4028-0034-D980-7DAE-332B4A8F13E1}"/>
              </a:ext>
            </a:extLst>
          </p:cNvPr>
          <p:cNvGraphicFramePr>
            <a:graphicFrameLocks noGrp="1"/>
          </p:cNvGraphicFramePr>
          <p:nvPr>
            <p:extLst>
              <p:ext uri="{D42A27DB-BD31-4B8C-83A1-F6EECF244321}">
                <p14:modId xmlns:p14="http://schemas.microsoft.com/office/powerpoint/2010/main" val="2575922304"/>
              </p:ext>
            </p:extLst>
          </p:nvPr>
        </p:nvGraphicFramePr>
        <p:xfrm>
          <a:off x="4876932" y="640080"/>
          <a:ext cx="6769345" cy="5550416"/>
        </p:xfrm>
        <a:graphic>
          <a:graphicData uri="http://schemas.openxmlformats.org/drawingml/2006/table">
            <a:tbl>
              <a:tblPr firstRow="1" firstCol="1" bandRow="1">
                <a:tableStyleId>{5C22544A-7EE6-4342-B048-85BDC9FD1C3A}</a:tableStyleId>
              </a:tblPr>
              <a:tblGrid>
                <a:gridCol w="2676793">
                  <a:extLst>
                    <a:ext uri="{9D8B030D-6E8A-4147-A177-3AD203B41FA5}">
                      <a16:colId xmlns:a16="http://schemas.microsoft.com/office/drawing/2014/main" val="1086377373"/>
                    </a:ext>
                  </a:extLst>
                </a:gridCol>
                <a:gridCol w="2167760">
                  <a:extLst>
                    <a:ext uri="{9D8B030D-6E8A-4147-A177-3AD203B41FA5}">
                      <a16:colId xmlns:a16="http://schemas.microsoft.com/office/drawing/2014/main" val="3204432495"/>
                    </a:ext>
                  </a:extLst>
                </a:gridCol>
                <a:gridCol w="1924792">
                  <a:extLst>
                    <a:ext uri="{9D8B030D-6E8A-4147-A177-3AD203B41FA5}">
                      <a16:colId xmlns:a16="http://schemas.microsoft.com/office/drawing/2014/main" val="354558665"/>
                    </a:ext>
                  </a:extLst>
                </a:gridCol>
              </a:tblGrid>
              <a:tr h="393793">
                <a:tc rowSpan="2">
                  <a:txBody>
                    <a:bodyPr/>
                    <a:lstStyle/>
                    <a:p>
                      <a:pPr marL="0" marR="0" algn="ctr">
                        <a:spcBef>
                          <a:spcPts val="0"/>
                        </a:spcBef>
                        <a:spcAft>
                          <a:spcPts val="0"/>
                        </a:spcAft>
                      </a:pPr>
                      <a:r>
                        <a:rPr lang="en-US" sz="1500">
                          <a:effectLst/>
                        </a:rPr>
                        <a:t>Benchmark Description</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gridSpan="2">
                  <a:txBody>
                    <a:bodyPr/>
                    <a:lstStyle/>
                    <a:p>
                      <a:pPr marL="0" marR="0" algn="ctr">
                        <a:spcBef>
                          <a:spcPts val="0"/>
                        </a:spcBef>
                        <a:spcAft>
                          <a:spcPts val="0"/>
                        </a:spcAft>
                      </a:pPr>
                      <a:r>
                        <a:rPr lang="en-US" sz="1500">
                          <a:effectLst/>
                        </a:rPr>
                        <a:t>Data Rates</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hMerge="1">
                  <a:txBody>
                    <a:bodyPr/>
                    <a:lstStyle/>
                    <a:p>
                      <a:endParaRPr lang="en-US"/>
                    </a:p>
                  </a:txBody>
                  <a:tcPr/>
                </a:tc>
                <a:extLst>
                  <a:ext uri="{0D108BD9-81ED-4DB2-BD59-A6C34878D82A}">
                    <a16:rowId xmlns:a16="http://schemas.microsoft.com/office/drawing/2014/main" val="1969153556"/>
                  </a:ext>
                </a:extLst>
              </a:tr>
              <a:tr h="629479">
                <a:tc vMerge="1">
                  <a:txBody>
                    <a:bodyPr/>
                    <a:lstStyle/>
                    <a:p>
                      <a:endParaRPr lang="en-US"/>
                    </a:p>
                  </a:txBody>
                  <a:tcPr/>
                </a:tc>
                <a:tc>
                  <a:txBody>
                    <a:bodyPr/>
                    <a:lstStyle/>
                    <a:p>
                      <a:pPr marL="0" marR="0" algn="ctr">
                        <a:spcBef>
                          <a:spcPts val="0"/>
                        </a:spcBef>
                        <a:spcAft>
                          <a:spcPts val="0"/>
                        </a:spcAft>
                      </a:pPr>
                      <a:r>
                        <a:rPr lang="en-US" sz="1500">
                          <a:effectLst/>
                        </a:rPr>
                        <a:t>Double Values (vals/sec)</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dirty="0">
                          <a:effectLst/>
                        </a:rPr>
                        <a:t>Bytes (bytes/sec)</a:t>
                      </a:r>
                      <a:endParaRPr lang="en-US" sz="1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206" marR="9206" marT="9206" marB="9206"/>
                </a:tc>
                <a:extLst>
                  <a:ext uri="{0D108BD9-81ED-4DB2-BD59-A6C34878D82A}">
                    <a16:rowId xmlns:a16="http://schemas.microsoft.com/office/drawing/2014/main" val="2216999727"/>
                  </a:ext>
                </a:extLst>
              </a:tr>
              <a:tr h="393793">
                <a:tc>
                  <a:txBody>
                    <a:bodyPr/>
                    <a:lstStyle/>
                    <a:p>
                      <a:pPr marL="0" marR="0">
                        <a:spcBef>
                          <a:spcPts val="0"/>
                        </a:spcBef>
                        <a:spcAft>
                          <a:spcPts val="0"/>
                        </a:spcAft>
                      </a:pPr>
                      <a:r>
                        <a:rPr lang="en-US" sz="1400" dirty="0">
                          <a:effectLst/>
                        </a:rPr>
                        <a:t>gRPC network transmission (Java)</a:t>
                      </a:r>
                      <a:endParaRPr lang="en-US" sz="1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22M – 33M</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176M – 264M</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206" marR="9206" marT="9206" marB="9206"/>
                </a:tc>
                <a:extLst>
                  <a:ext uri="{0D108BD9-81ED-4DB2-BD59-A6C34878D82A}">
                    <a16:rowId xmlns:a16="http://schemas.microsoft.com/office/drawing/2014/main" val="2955729807"/>
                  </a:ext>
                </a:extLst>
              </a:tr>
              <a:tr h="570557">
                <a:tc>
                  <a:txBody>
                    <a:bodyPr/>
                    <a:lstStyle/>
                    <a:p>
                      <a:pPr marL="0" marR="0">
                        <a:spcBef>
                          <a:spcPts val="0"/>
                        </a:spcBef>
                        <a:spcAft>
                          <a:spcPts val="0"/>
                        </a:spcAft>
                      </a:pPr>
                      <a:r>
                        <a:rPr lang="en-US" sz="1400">
                          <a:effectLst/>
                        </a:rPr>
                        <a:t>Archiving, structured - HDF5 large</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68M – 77M</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544M – 616M</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206" marR="9206" marT="9206" marB="9206"/>
                </a:tc>
                <a:extLst>
                  <a:ext uri="{0D108BD9-81ED-4DB2-BD59-A6C34878D82A}">
                    <a16:rowId xmlns:a16="http://schemas.microsoft.com/office/drawing/2014/main" val="4024263016"/>
                  </a:ext>
                </a:extLst>
              </a:tr>
              <a:tr h="393793">
                <a:tc>
                  <a:txBody>
                    <a:bodyPr/>
                    <a:lstStyle/>
                    <a:p>
                      <a:pPr marL="0" marR="0">
                        <a:spcBef>
                          <a:spcPts val="0"/>
                        </a:spcBef>
                        <a:spcAft>
                          <a:spcPts val="0"/>
                        </a:spcAft>
                      </a:pPr>
                      <a:r>
                        <a:rPr lang="en-US" sz="1400">
                          <a:effectLst/>
                        </a:rPr>
                        <a:t>Archiving, structured - JSON files</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38M – 47M</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304M – 376M</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206" marR="9206" marT="9206" marB="9206"/>
                </a:tc>
                <a:extLst>
                  <a:ext uri="{0D108BD9-81ED-4DB2-BD59-A6C34878D82A}">
                    <a16:rowId xmlns:a16="http://schemas.microsoft.com/office/drawing/2014/main" val="2216985608"/>
                  </a:ext>
                </a:extLst>
              </a:tr>
              <a:tr h="393793">
                <a:tc>
                  <a:txBody>
                    <a:bodyPr/>
                    <a:lstStyle/>
                    <a:p>
                      <a:pPr marL="0" marR="0">
                        <a:spcBef>
                          <a:spcPts val="0"/>
                        </a:spcBef>
                        <a:spcAft>
                          <a:spcPts val="0"/>
                        </a:spcAft>
                      </a:pPr>
                      <a:r>
                        <a:rPr lang="en-US" sz="1400">
                          <a:effectLst/>
                        </a:rPr>
                        <a:t>Archiving, buckets - MongoDB</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7M – 11M</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56M – 88M</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206" marR="9206" marT="9206" marB="9206"/>
                </a:tc>
                <a:extLst>
                  <a:ext uri="{0D108BD9-81ED-4DB2-BD59-A6C34878D82A}">
                    <a16:rowId xmlns:a16="http://schemas.microsoft.com/office/drawing/2014/main" val="3214125875"/>
                  </a:ext>
                </a:extLst>
              </a:tr>
              <a:tr h="393793">
                <a:tc>
                  <a:txBody>
                    <a:bodyPr/>
                    <a:lstStyle/>
                    <a:p>
                      <a:pPr marL="0" marR="0">
                        <a:spcBef>
                          <a:spcPts val="0"/>
                        </a:spcBef>
                        <a:spcAft>
                          <a:spcPts val="0"/>
                        </a:spcAft>
                      </a:pPr>
                      <a:r>
                        <a:rPr lang="en-US" sz="1400">
                          <a:effectLst/>
                        </a:rPr>
                        <a:t>Archiving, buckets - MariaDB</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4.5M – 5.5M</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36M – 44M</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206" marR="9206" marT="9206" marB="9206"/>
                </a:tc>
                <a:extLst>
                  <a:ext uri="{0D108BD9-81ED-4DB2-BD59-A6C34878D82A}">
                    <a16:rowId xmlns:a16="http://schemas.microsoft.com/office/drawing/2014/main" val="2038490262"/>
                  </a:ext>
                </a:extLst>
              </a:tr>
              <a:tr h="570557">
                <a:tc>
                  <a:txBody>
                    <a:bodyPr/>
                    <a:lstStyle/>
                    <a:p>
                      <a:pPr marL="0" marR="0">
                        <a:spcBef>
                          <a:spcPts val="0"/>
                        </a:spcBef>
                        <a:spcAft>
                          <a:spcPts val="0"/>
                        </a:spcAft>
                      </a:pPr>
                      <a:r>
                        <a:rPr lang="en-US" sz="1400">
                          <a:effectLst/>
                        </a:rPr>
                        <a:t>Archiving, structured - HDF5 small</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1.3M – 2.4M</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10.4M – 19.2M</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206" marR="9206" marT="9206" marB="9206"/>
                </a:tc>
                <a:extLst>
                  <a:ext uri="{0D108BD9-81ED-4DB2-BD59-A6C34878D82A}">
                    <a16:rowId xmlns:a16="http://schemas.microsoft.com/office/drawing/2014/main" val="3802370875"/>
                  </a:ext>
                </a:extLst>
              </a:tr>
              <a:tr h="393793">
                <a:tc>
                  <a:txBody>
                    <a:bodyPr/>
                    <a:lstStyle/>
                    <a:p>
                      <a:pPr marL="0" marR="0">
                        <a:spcBef>
                          <a:spcPts val="0"/>
                        </a:spcBef>
                        <a:spcAft>
                          <a:spcPts val="0"/>
                        </a:spcAft>
                      </a:pPr>
                      <a:r>
                        <a:rPr lang="en-US" sz="1400">
                          <a:effectLst/>
                        </a:rPr>
                        <a:t>Archiving, points - InfluxDB</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750K – 940K</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6M – 7.52M</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206" marR="9206" marT="9206" marB="9206"/>
                </a:tc>
                <a:extLst>
                  <a:ext uri="{0D108BD9-81ED-4DB2-BD59-A6C34878D82A}">
                    <a16:rowId xmlns:a16="http://schemas.microsoft.com/office/drawing/2014/main" val="3976886365"/>
                  </a:ext>
                </a:extLst>
              </a:tr>
              <a:tr h="393793">
                <a:tc>
                  <a:txBody>
                    <a:bodyPr/>
                    <a:lstStyle/>
                    <a:p>
                      <a:pPr marL="0" marR="0">
                        <a:spcBef>
                          <a:spcPts val="0"/>
                        </a:spcBef>
                        <a:spcAft>
                          <a:spcPts val="0"/>
                        </a:spcAft>
                      </a:pPr>
                      <a:r>
                        <a:rPr lang="en-US" sz="1400">
                          <a:effectLst/>
                        </a:rPr>
                        <a:t>Archiving, points - MongoDB</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360K – 410K</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2.88M – 3.28M</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206" marR="9206" marT="9206" marB="9206"/>
                </a:tc>
                <a:extLst>
                  <a:ext uri="{0D108BD9-81ED-4DB2-BD59-A6C34878D82A}">
                    <a16:rowId xmlns:a16="http://schemas.microsoft.com/office/drawing/2014/main" val="2097365835"/>
                  </a:ext>
                </a:extLst>
              </a:tr>
              <a:tr h="393793">
                <a:tc>
                  <a:txBody>
                    <a:bodyPr/>
                    <a:lstStyle/>
                    <a:p>
                      <a:pPr marL="0" marR="0">
                        <a:spcBef>
                          <a:spcPts val="0"/>
                        </a:spcBef>
                        <a:spcAft>
                          <a:spcPts val="0"/>
                        </a:spcAft>
                      </a:pPr>
                      <a:r>
                        <a:rPr lang="en-US" sz="1400">
                          <a:effectLst/>
                        </a:rPr>
                        <a:t>Archiving, points - MariaDB</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140K – 162K</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1.12M – 1.3M</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206" marR="9206" marT="9206" marB="9206"/>
                </a:tc>
                <a:extLst>
                  <a:ext uri="{0D108BD9-81ED-4DB2-BD59-A6C34878D82A}">
                    <a16:rowId xmlns:a16="http://schemas.microsoft.com/office/drawing/2014/main" val="2333184546"/>
                  </a:ext>
                </a:extLst>
              </a:tr>
              <a:tr h="629479">
                <a:tc>
                  <a:txBody>
                    <a:bodyPr/>
                    <a:lstStyle/>
                    <a:p>
                      <a:pPr marL="0" marR="0">
                        <a:spcBef>
                          <a:spcPts val="0"/>
                        </a:spcBef>
                        <a:spcAft>
                          <a:spcPts val="0"/>
                        </a:spcAft>
                      </a:pPr>
                      <a:r>
                        <a:rPr lang="en-US" sz="1400">
                          <a:effectLst/>
                        </a:rPr>
                        <a:t>Metadata updates - MongoDB</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11K to 36K updates/sec</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dirty="0">
                          <a:effectLst/>
                        </a:rPr>
                        <a:t>- </a:t>
                      </a:r>
                      <a:endParaRPr lang="en-US" sz="1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206" marR="9206" marT="9206" marB="9206"/>
                </a:tc>
                <a:extLst>
                  <a:ext uri="{0D108BD9-81ED-4DB2-BD59-A6C34878D82A}">
                    <a16:rowId xmlns:a16="http://schemas.microsoft.com/office/drawing/2014/main" val="3364185200"/>
                  </a:ext>
                </a:extLst>
              </a:tr>
            </a:tbl>
          </a:graphicData>
        </a:graphic>
      </p:graphicFrame>
      <p:sp>
        <p:nvSpPr>
          <p:cNvPr id="6" name="TextBox 5">
            <a:extLst>
              <a:ext uri="{FF2B5EF4-FFF2-40B4-BE49-F238E27FC236}">
                <a16:creationId xmlns:a16="http://schemas.microsoft.com/office/drawing/2014/main" id="{8327CADE-A03A-4CB7-3161-C3643D8B450F}"/>
              </a:ext>
            </a:extLst>
          </p:cNvPr>
          <p:cNvSpPr txBox="1"/>
          <p:nvPr/>
        </p:nvSpPr>
        <p:spPr>
          <a:xfrm>
            <a:off x="5696465" y="6231766"/>
            <a:ext cx="5451942" cy="369332"/>
          </a:xfrm>
          <a:prstGeom prst="rect">
            <a:avLst/>
          </a:prstGeom>
          <a:noFill/>
        </p:spPr>
        <p:txBody>
          <a:bodyPr wrap="none" rtlCol="0">
            <a:spAutoFit/>
          </a:bodyPr>
          <a:lstStyle/>
          <a:p>
            <a:r>
              <a:rPr lang="en-US" dirty="0"/>
              <a:t>Data Platform component evaluation and benchmarking</a:t>
            </a:r>
          </a:p>
        </p:txBody>
      </p:sp>
      <p:sp>
        <p:nvSpPr>
          <p:cNvPr id="7" name="Content Placeholder 2">
            <a:extLst>
              <a:ext uri="{FF2B5EF4-FFF2-40B4-BE49-F238E27FC236}">
                <a16:creationId xmlns:a16="http://schemas.microsoft.com/office/drawing/2014/main" id="{C230FE43-B4B9-04D3-A7DD-62DCC5EC3440}"/>
              </a:ext>
            </a:extLst>
          </p:cNvPr>
          <p:cNvSpPr txBox="1">
            <a:spLocks/>
          </p:cNvSpPr>
          <p:nvPr/>
        </p:nvSpPr>
        <p:spPr>
          <a:xfrm>
            <a:off x="326561" y="2085958"/>
            <a:ext cx="4356650" cy="208312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Redesign of Data Platform required extensive testing and benchmarking of existing technologies and methods.</a:t>
            </a:r>
          </a:p>
          <a:p>
            <a:r>
              <a:rPr lang="en-US" sz="2000" dirty="0"/>
              <a:t>Performance</a:t>
            </a:r>
          </a:p>
          <a:p>
            <a:r>
              <a:rPr lang="en-US" sz="2000" dirty="0"/>
              <a:t>Modularity/dependencies </a:t>
            </a:r>
          </a:p>
          <a:p>
            <a:r>
              <a:rPr lang="en-US" sz="2000" dirty="0"/>
              <a:t>Development effort</a:t>
            </a:r>
          </a:p>
          <a:p>
            <a:r>
              <a:rPr lang="en-US" sz="2000" dirty="0"/>
              <a:t>Ease of deployment</a:t>
            </a:r>
          </a:p>
          <a:p>
            <a:pPr marL="0" indent="0">
              <a:buFont typeface="Arial" panose="020B0604020202020204" pitchFamily="34" charset="0"/>
              <a:buNone/>
            </a:pPr>
            <a:endParaRPr lang="en-US" sz="2400" dirty="0"/>
          </a:p>
        </p:txBody>
      </p:sp>
    </p:spTree>
    <p:extLst>
      <p:ext uri="{BB962C8B-B14F-4D97-AF65-F5344CB8AC3E}">
        <p14:creationId xmlns:p14="http://schemas.microsoft.com/office/powerpoint/2010/main" val="1365587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descr="A blue and green lines&#10;&#10;Description automatically generated">
            <a:extLst>
              <a:ext uri="{FF2B5EF4-FFF2-40B4-BE49-F238E27FC236}">
                <a16:creationId xmlns:a16="http://schemas.microsoft.com/office/drawing/2014/main" id="{BD395CEB-C02D-1C75-C6AF-14DD25FB13FF}"/>
              </a:ext>
            </a:extLst>
          </p:cNvPr>
          <p:cNvPicPr>
            <a:picLocks noChangeAspect="1"/>
          </p:cNvPicPr>
          <p:nvPr/>
        </p:nvPicPr>
        <p:blipFill>
          <a:blip r:embed="rId2">
            <a:duotone>
              <a:schemeClr val="bg2">
                <a:shade val="45000"/>
                <a:satMod val="135000"/>
              </a:schemeClr>
              <a:prstClr val="white"/>
            </a:duotone>
          </a:blip>
          <a:srcRect b="15730"/>
          <a:stretch/>
        </p:blipFill>
        <p:spPr>
          <a:xfrm>
            <a:off x="20" y="10"/>
            <a:ext cx="12191980" cy="6857990"/>
          </a:xfrm>
          <a:prstGeom prst="rect">
            <a:avLst/>
          </a:prstGeom>
        </p:spPr>
      </p:pic>
      <p:sp>
        <p:nvSpPr>
          <p:cNvPr id="26" name="Rectangle 25">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838200" y="365125"/>
            <a:ext cx="10515600" cy="1325563"/>
          </a:xfrm>
        </p:spPr>
        <p:txBody>
          <a:bodyPr>
            <a:normAutofit/>
          </a:bodyPr>
          <a:lstStyle/>
          <a:p>
            <a:r>
              <a:rPr lang="en-US"/>
              <a:t>Topics</a:t>
            </a:r>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6</a:t>
            </a:fld>
            <a:endParaRPr lang="en-US"/>
          </a:p>
        </p:txBody>
      </p:sp>
      <p:graphicFrame>
        <p:nvGraphicFramePr>
          <p:cNvPr id="21" name="Content Placeholder 2">
            <a:extLst>
              <a:ext uri="{FF2B5EF4-FFF2-40B4-BE49-F238E27FC236}">
                <a16:creationId xmlns:a16="http://schemas.microsoft.com/office/drawing/2014/main" id="{C6C381A3-6A52-0A40-9D1B-CA859DDC3531}"/>
              </a:ext>
            </a:extLst>
          </p:cNvPr>
          <p:cNvGraphicFramePr>
            <a:graphicFrameLocks noGrp="1"/>
          </p:cNvGraphicFramePr>
          <p:nvPr>
            <p:ph idx="1"/>
            <p:extLst>
              <p:ext uri="{D42A27DB-BD31-4B8C-83A1-F6EECF244321}">
                <p14:modId xmlns:p14="http://schemas.microsoft.com/office/powerpoint/2010/main" val="50688555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ight Arrow 4">
            <a:extLst>
              <a:ext uri="{FF2B5EF4-FFF2-40B4-BE49-F238E27FC236}">
                <a16:creationId xmlns:a16="http://schemas.microsoft.com/office/drawing/2014/main" id="{BD183988-B7C0-95C7-2489-3E478DC32F53}"/>
              </a:ext>
            </a:extLst>
          </p:cNvPr>
          <p:cNvSpPr/>
          <p:nvPr/>
        </p:nvSpPr>
        <p:spPr>
          <a:xfrm>
            <a:off x="71254" y="3241969"/>
            <a:ext cx="755071" cy="4868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1091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E02A97-E600-FF37-3ADA-2D2DA70BA4EB}"/>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Survey of MLDP Elements</a:t>
            </a:r>
          </a:p>
        </p:txBody>
      </p:sp>
      <p:sp>
        <p:nvSpPr>
          <p:cNvPr id="6" name="Slide Number Placeholder 5">
            <a:extLst>
              <a:ext uri="{FF2B5EF4-FFF2-40B4-BE49-F238E27FC236}">
                <a16:creationId xmlns:a16="http://schemas.microsoft.com/office/drawing/2014/main" id="{29677BE7-DED5-757F-69A6-1AA2F5A4655E}"/>
              </a:ext>
            </a:extLst>
          </p:cNvPr>
          <p:cNvSpPr>
            <a:spLocks noGrp="1"/>
          </p:cNvSpPr>
          <p:nvPr>
            <p:ph type="sldNum" sz="quarter" idx="12"/>
          </p:nvPr>
        </p:nvSpPr>
        <p:spPr>
          <a:xfrm>
            <a:off x="11704320" y="6455664"/>
            <a:ext cx="448056" cy="365125"/>
          </a:xfrm>
        </p:spPr>
        <p:txBody>
          <a:bodyPr>
            <a:normAutofit/>
          </a:bodyPr>
          <a:lstStyle/>
          <a:p>
            <a:pPr>
              <a:spcAft>
                <a:spcPts val="600"/>
              </a:spcAft>
            </a:pPr>
            <a:fld id="{E3BA4553-FA8E-2441-8109-D32DDCF7B537}" type="slidenum">
              <a:rPr lang="en-US" sz="1100">
                <a:solidFill>
                  <a:schemeClr val="tx1">
                    <a:lumMod val="50000"/>
                    <a:lumOff val="50000"/>
                  </a:schemeClr>
                </a:solidFill>
              </a:rPr>
              <a:pPr>
                <a:spcAft>
                  <a:spcPts val="600"/>
                </a:spcAft>
              </a:pPr>
              <a:t>7</a:t>
            </a:fld>
            <a:endParaRPr lang="en-US" sz="1100">
              <a:solidFill>
                <a:schemeClr val="tx1">
                  <a:lumMod val="50000"/>
                  <a:lumOff val="50000"/>
                </a:schemeClr>
              </a:solidFill>
            </a:endParaRPr>
          </a:p>
        </p:txBody>
      </p:sp>
      <p:graphicFrame>
        <p:nvGraphicFramePr>
          <p:cNvPr id="19" name="Content Placeholder 2">
            <a:extLst>
              <a:ext uri="{FF2B5EF4-FFF2-40B4-BE49-F238E27FC236}">
                <a16:creationId xmlns:a16="http://schemas.microsoft.com/office/drawing/2014/main" id="{81FF693D-1389-8C62-3EB5-283F4C0108FC}"/>
              </a:ext>
            </a:extLst>
          </p:cNvPr>
          <p:cNvGraphicFramePr>
            <a:graphicFrameLocks noGrp="1"/>
          </p:cNvGraphicFramePr>
          <p:nvPr>
            <p:ph idx="1"/>
            <p:extLst>
              <p:ext uri="{D42A27DB-BD31-4B8C-83A1-F6EECF244321}">
                <p14:modId xmlns:p14="http://schemas.microsoft.com/office/powerpoint/2010/main" val="136894543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Up Arrow 3">
            <a:extLst>
              <a:ext uri="{FF2B5EF4-FFF2-40B4-BE49-F238E27FC236}">
                <a16:creationId xmlns:a16="http://schemas.microsoft.com/office/drawing/2014/main" id="{53FBC279-B685-FAD9-FE54-B93A3E3C7CFE}"/>
              </a:ext>
            </a:extLst>
          </p:cNvPr>
          <p:cNvSpPr/>
          <p:nvPr/>
        </p:nvSpPr>
        <p:spPr>
          <a:xfrm>
            <a:off x="1086592" y="4405748"/>
            <a:ext cx="484632" cy="978408"/>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8350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51000">
              <a:schemeClr val="accent1">
                <a:lumMod val="5000"/>
                <a:lumOff val="95000"/>
              </a:schemeClr>
            </a:gs>
            <a:gs pos="100000">
              <a:schemeClr val="accent1">
                <a:lumMod val="45000"/>
                <a:lumOff val="55000"/>
              </a:schemeClr>
            </a:gs>
            <a:gs pos="100000">
              <a:schemeClr val="accent1">
                <a:lumMod val="45000"/>
                <a:lumOff val="55000"/>
              </a:schemeClr>
            </a:gs>
            <a:gs pos="55000">
              <a:schemeClr val="accent1">
                <a:alpha val="29010"/>
                <a:lumMod val="59026"/>
                <a:lumOff val="40974"/>
              </a:schemeClr>
            </a:gs>
          </a:gsLst>
          <a:lin ang="0" scaled="1"/>
          <a:tileRect/>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AEFD13-5F7C-5B60-828E-615BB97D0C81}"/>
              </a:ext>
            </a:extLst>
          </p:cNvPr>
          <p:cNvSpPr>
            <a:spLocks noGrp="1"/>
          </p:cNvSpPr>
          <p:nvPr>
            <p:ph type="title"/>
          </p:nvPr>
        </p:nvSpPr>
        <p:spPr>
          <a:xfrm>
            <a:off x="492935" y="586613"/>
            <a:ext cx="4829342" cy="1407445"/>
          </a:xfrm>
        </p:spPr>
        <p:txBody>
          <a:bodyPr anchor="b">
            <a:normAutofit/>
          </a:bodyPr>
          <a:lstStyle/>
          <a:p>
            <a:r>
              <a:rPr lang="en-US" sz="5400" dirty="0"/>
              <a:t>MLDP Elements</a:t>
            </a:r>
            <a:br>
              <a:rPr lang="en-US" sz="5400" dirty="0"/>
            </a:br>
            <a:r>
              <a:rPr lang="en-US" sz="3200" dirty="0"/>
              <a:t>System Architecture</a:t>
            </a:r>
            <a:endParaRPr lang="en-US" sz="5400" dirty="0"/>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1A5A9418-EFEF-E41A-DABA-D75C2F346488}"/>
              </a:ext>
            </a:extLst>
          </p:cNvPr>
          <p:cNvSpPr>
            <a:spLocks noGrp="1"/>
          </p:cNvSpPr>
          <p:nvPr>
            <p:ph type="sldNum" sz="quarter" idx="12"/>
          </p:nvPr>
        </p:nvSpPr>
        <p:spPr/>
        <p:txBody>
          <a:bodyPr/>
          <a:lstStyle/>
          <a:p>
            <a:fld id="{E3BA4553-FA8E-2441-8109-D32DDCF7B537}" type="slidenum">
              <a:rPr lang="en-US" smtClean="0"/>
              <a:t>8</a:t>
            </a:fld>
            <a:endParaRPr lang="en-US"/>
          </a:p>
        </p:txBody>
      </p:sp>
      <p:graphicFrame>
        <p:nvGraphicFramePr>
          <p:cNvPr id="14" name="Content Placeholder 2">
            <a:extLst>
              <a:ext uri="{FF2B5EF4-FFF2-40B4-BE49-F238E27FC236}">
                <a16:creationId xmlns:a16="http://schemas.microsoft.com/office/drawing/2014/main" id="{5834328B-C8E1-0A5C-5FC1-9318075F20F2}"/>
              </a:ext>
            </a:extLst>
          </p:cNvPr>
          <p:cNvGraphicFramePr>
            <a:graphicFrameLocks noGrp="1"/>
          </p:cNvGraphicFramePr>
          <p:nvPr>
            <p:ph idx="1"/>
            <p:extLst>
              <p:ext uri="{D42A27DB-BD31-4B8C-83A1-F6EECF244321}">
                <p14:modId xmlns:p14="http://schemas.microsoft.com/office/powerpoint/2010/main" val="3714953227"/>
              </p:ext>
            </p:extLst>
          </p:nvPr>
        </p:nvGraphicFramePr>
        <p:xfrm>
          <a:off x="455765" y="2803529"/>
          <a:ext cx="5698738" cy="38996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38FAFCFF-C30B-8F9A-A906-2BAAD2B8DF14}"/>
              </a:ext>
            </a:extLst>
          </p:cNvPr>
          <p:cNvPicPr>
            <a:picLocks noChangeAspect="1"/>
          </p:cNvPicPr>
          <p:nvPr/>
        </p:nvPicPr>
        <p:blipFill>
          <a:blip r:embed="rId7"/>
          <a:srcRect/>
          <a:stretch/>
        </p:blipFill>
        <p:spPr>
          <a:xfrm>
            <a:off x="6562559" y="1496497"/>
            <a:ext cx="5333677" cy="3457630"/>
          </a:xfrm>
          <a:prstGeom prst="rect">
            <a:avLst/>
          </a:prstGeom>
        </p:spPr>
      </p:pic>
    </p:spTree>
    <p:extLst>
      <p:ext uri="{BB962C8B-B14F-4D97-AF65-F5344CB8AC3E}">
        <p14:creationId xmlns:p14="http://schemas.microsoft.com/office/powerpoint/2010/main" val="1773454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graphicEl>
                                              <a:dgm id="{94AE2D8B-CFFC-4A78-9FE1-DABEFBFAEEDF}"/>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graphicEl>
                                              <a:dgm id="{7709A72D-FAB0-4B16-92D8-5D34EC1EF083}"/>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graphicEl>
                                              <a:dgm id="{A53EA633-12EF-B74D-852D-8EC1F946241F}"/>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graphicEl>
                                              <a:dgm id="{A4087BF4-C85A-4C48-8122-4543DAFE1C23}"/>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graphicEl>
                                              <a:dgm id="{B6818E81-609E-534D-AF51-9AA284BB6804}"/>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graphicEl>
                                              <a:dgm id="{3CE789BC-BFF7-BC4B-B4AB-CAB9AE7BA123}"/>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graphicEl>
                                              <a:dgm id="{32C2FB8B-C378-2340-9D9E-351D259DC881}"/>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graphicEl>
                                              <a:dgm id="{44834C4E-4868-CA49-9143-FCA6BE214495}"/>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graphicEl>
                                              <a:dgm id="{680FFB73-CDA6-7A48-97F7-514FAD909850}"/>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graphicEl>
                                              <a:dgm id="{C0E8B823-3C82-444A-8AF7-850597311CDB}"/>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graphicEl>
                                              <a:dgm id="{770D4B26-5359-034E-844F-D384E9D3D197}"/>
                                            </p:graphic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graphicEl>
                                              <a:dgm id="{FE15CD8D-5F3E-954C-ACAD-785F16D3C193}"/>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E02A97-E600-FF37-3ADA-2D2DA70BA4EB}"/>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Survey of MLDP Elements</a:t>
            </a:r>
          </a:p>
        </p:txBody>
      </p:sp>
      <p:sp>
        <p:nvSpPr>
          <p:cNvPr id="6" name="Slide Number Placeholder 5">
            <a:extLst>
              <a:ext uri="{FF2B5EF4-FFF2-40B4-BE49-F238E27FC236}">
                <a16:creationId xmlns:a16="http://schemas.microsoft.com/office/drawing/2014/main" id="{29677BE7-DED5-757F-69A6-1AA2F5A4655E}"/>
              </a:ext>
            </a:extLst>
          </p:cNvPr>
          <p:cNvSpPr>
            <a:spLocks noGrp="1"/>
          </p:cNvSpPr>
          <p:nvPr>
            <p:ph type="sldNum" sz="quarter" idx="12"/>
          </p:nvPr>
        </p:nvSpPr>
        <p:spPr>
          <a:xfrm>
            <a:off x="11704320" y="6455664"/>
            <a:ext cx="448056" cy="365125"/>
          </a:xfrm>
        </p:spPr>
        <p:txBody>
          <a:bodyPr>
            <a:normAutofit/>
          </a:bodyPr>
          <a:lstStyle/>
          <a:p>
            <a:pPr>
              <a:spcAft>
                <a:spcPts val="600"/>
              </a:spcAft>
            </a:pPr>
            <a:fld id="{E3BA4553-FA8E-2441-8109-D32DDCF7B537}" type="slidenum">
              <a:rPr lang="en-US" sz="1100">
                <a:solidFill>
                  <a:schemeClr val="tx1">
                    <a:lumMod val="50000"/>
                    <a:lumOff val="50000"/>
                  </a:schemeClr>
                </a:solidFill>
              </a:rPr>
              <a:pPr>
                <a:spcAft>
                  <a:spcPts val="600"/>
                </a:spcAft>
              </a:pPr>
              <a:t>9</a:t>
            </a:fld>
            <a:endParaRPr lang="en-US" sz="1100">
              <a:solidFill>
                <a:schemeClr val="tx1">
                  <a:lumMod val="50000"/>
                  <a:lumOff val="50000"/>
                </a:schemeClr>
              </a:solidFill>
            </a:endParaRPr>
          </a:p>
        </p:txBody>
      </p:sp>
      <p:graphicFrame>
        <p:nvGraphicFramePr>
          <p:cNvPr id="19" name="Content Placeholder 2">
            <a:extLst>
              <a:ext uri="{FF2B5EF4-FFF2-40B4-BE49-F238E27FC236}">
                <a16:creationId xmlns:a16="http://schemas.microsoft.com/office/drawing/2014/main" id="{81FF693D-1389-8C62-3EB5-283F4C0108FC}"/>
              </a:ext>
            </a:extLst>
          </p:cNvPr>
          <p:cNvGraphicFramePr>
            <a:graphicFrameLocks noGrp="1"/>
          </p:cNvGraphicFramePr>
          <p:nvPr>
            <p:ph idx="1"/>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Up Arrow 3">
            <a:extLst>
              <a:ext uri="{FF2B5EF4-FFF2-40B4-BE49-F238E27FC236}">
                <a16:creationId xmlns:a16="http://schemas.microsoft.com/office/drawing/2014/main" id="{53FBC279-B685-FAD9-FE54-B93A3E3C7CFE}"/>
              </a:ext>
            </a:extLst>
          </p:cNvPr>
          <p:cNvSpPr/>
          <p:nvPr/>
        </p:nvSpPr>
        <p:spPr>
          <a:xfrm>
            <a:off x="2677881" y="4208981"/>
            <a:ext cx="484632" cy="978408"/>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3856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40292</TotalTime>
  <Words>3372</Words>
  <Application>Microsoft Macintosh PowerPoint</Application>
  <PresentationFormat>Widescreen</PresentationFormat>
  <Paragraphs>522</Paragraphs>
  <Slides>52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SimSun</vt:lpstr>
      <vt:lpstr>Arial</vt:lpstr>
      <vt:lpstr>Calibri</vt:lpstr>
      <vt:lpstr>Calibri Light</vt:lpstr>
      <vt:lpstr>Courier</vt:lpstr>
      <vt:lpstr>Courier New</vt:lpstr>
      <vt:lpstr>Lucida Console</vt:lpstr>
      <vt:lpstr>Times New Roman</vt:lpstr>
      <vt:lpstr>Office Theme</vt:lpstr>
      <vt:lpstr>Machine Learning Data Platform Overview</vt:lpstr>
      <vt:lpstr>Topics</vt:lpstr>
      <vt:lpstr>MLDP Overview Motivation</vt:lpstr>
      <vt:lpstr>MLDP Overview Concept</vt:lpstr>
      <vt:lpstr>MLDP Overview Subsystems</vt:lpstr>
      <vt:lpstr>Topics</vt:lpstr>
      <vt:lpstr>Survey of MLDP Elements</vt:lpstr>
      <vt:lpstr>MLDP Elements System Architecture</vt:lpstr>
      <vt:lpstr>Survey of MLDP Elements</vt:lpstr>
      <vt:lpstr>MLDP Elements Data Archive</vt:lpstr>
      <vt:lpstr>Survey of MLDP Elements</vt:lpstr>
      <vt:lpstr>MLDP Elements Core Services – MLDP Service Model</vt:lpstr>
      <vt:lpstr>MLDP Elements Data Platform / Core Services Ingestion Service</vt:lpstr>
      <vt:lpstr>MLDP Elements Data Platform / Core Services Query Service</vt:lpstr>
      <vt:lpstr>MLDP Elements Data Platform / Core Services Annotation Service</vt:lpstr>
      <vt:lpstr>Survey of MLDP Elements</vt:lpstr>
      <vt:lpstr>MLDP Elements API</vt:lpstr>
      <vt:lpstr>MLDP Elements API: Heterogeneous Data</vt:lpstr>
      <vt:lpstr>Survey of MLDP Elements</vt:lpstr>
      <vt:lpstr>MLDP Elements Client Libraries</vt:lpstr>
      <vt:lpstr>Survey of MLDP Elements</vt:lpstr>
      <vt:lpstr>MLDP Elements Applications: Aggregator / Data Provider </vt:lpstr>
      <vt:lpstr>MLDP Elements Applications: Example gRPC Client Application </vt:lpstr>
      <vt:lpstr>MLDP Elements Applications: Example Client Library Application </vt:lpstr>
      <vt:lpstr>Survey of MLDP Elements</vt:lpstr>
      <vt:lpstr>MLDP Elements Web Application</vt:lpstr>
      <vt:lpstr>Topics</vt:lpstr>
      <vt:lpstr>MLDP Project Status</vt:lpstr>
      <vt:lpstr>MLDP Road Map</vt:lpstr>
      <vt:lpstr>Topics</vt:lpstr>
      <vt:lpstr>Summary</vt:lpstr>
      <vt:lpstr>Supplemental</vt:lpstr>
      <vt:lpstr>Supplemental Material</vt:lpstr>
      <vt:lpstr>MLDP Overview SBIR Project Background</vt:lpstr>
      <vt:lpstr>Supplemental Material</vt:lpstr>
      <vt:lpstr>MLDP Elements Ingestion Data Flow Diagram</vt:lpstr>
      <vt:lpstr>Supplemental Material</vt:lpstr>
      <vt:lpstr>MLDP Elements Data Platform / Core Services Ingestion Service: Bucket Pattern for Time-Series Data  </vt:lpstr>
      <vt:lpstr>Supplemental Material</vt:lpstr>
      <vt:lpstr>DP Deployment Installation Repository</vt:lpstr>
      <vt:lpstr>Supplemental Material</vt:lpstr>
      <vt:lpstr>Example Data Flow Aggregator -&gt; Provider</vt:lpstr>
      <vt:lpstr>Example Data Flow Provider -&gt; Ingestion Service</vt:lpstr>
      <vt:lpstr>Example Data Flow Ingestion Service -&gt; MongoDB</vt:lpstr>
      <vt:lpstr>Example Data Flow Consumer -&gt; Query Service</vt:lpstr>
      <vt:lpstr>Example Data Flow Consumer -&gt; Annotation Service</vt:lpstr>
      <vt:lpstr>Supplemental Material</vt:lpstr>
      <vt:lpstr>Why use an ingestion service API instead of writing directly to the database?</vt:lpstr>
      <vt:lpstr>Supplemental Material</vt:lpstr>
      <vt:lpstr>Authentication / Authorization</vt:lpstr>
      <vt:lpstr>Supplemental Material</vt:lpstr>
      <vt:lpstr>Project Status Performance Benchmarks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Datastore APIs</dc:title>
  <dc:creator>Christopher Allen</dc:creator>
  <cp:lastModifiedBy>Craig McChesney</cp:lastModifiedBy>
  <cp:revision>245</cp:revision>
  <cp:lastPrinted>2024-09-16T21:59:06Z</cp:lastPrinted>
  <dcterms:created xsi:type="dcterms:W3CDTF">2023-04-06T17:19:40Z</dcterms:created>
  <dcterms:modified xsi:type="dcterms:W3CDTF">2024-11-01T18:49:56Z</dcterms:modified>
</cp:coreProperties>
</file>